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Fundamentals of research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you will have long carriers in education that will require you to keep abreast of the changes and improvement in the field.</a:t>
            </a:r>
          </a:p>
          <a:p>
            <a:r>
              <a:rPr lang="en-US" dirty="0" smtClean="0"/>
              <a:t>Second Teachers and other educational professionals continually need to examine what they are doing ,you may need to compare your practices with different methods used by others in similar settings 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735420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choice of suitable problem is most difficult tasks facing the beginning researchers </a:t>
            </a:r>
          </a:p>
          <a:p>
            <a:r>
              <a:rPr lang="en-US" dirty="0" smtClean="0"/>
              <a:t>A good research problem has the qualities of significance, originality, and feasibility.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Thanks</a:t>
            </a:r>
          </a:p>
          <a:p>
            <a:pPr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Dr Kalpana Patni Lakhera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Assistant Professor ,Education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Uttarakhand Open University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Haldwani 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search of 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beings are the unique product of their creation and evolution.</a:t>
            </a:r>
          </a:p>
          <a:p>
            <a:r>
              <a:rPr lang="en-US" dirty="0" smtClean="0"/>
              <a:t>They have more highly developed nervous system which enabled them to develop sound and symbols ,letters and numbers that make possible the communication and recording of their questions ,observations, experiences &amp;ideas.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21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method of science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Identification and definition of problem</a:t>
            </a:r>
          </a:p>
          <a:p>
            <a:r>
              <a:rPr lang="en-US" dirty="0" smtClean="0"/>
              <a:t>Formulation of hypothesis-an idea as to probable solution of the problem, an intelligent guess.</a:t>
            </a:r>
            <a:endParaRPr lang="en-US" dirty="0"/>
          </a:p>
          <a:p>
            <a:r>
              <a:rPr lang="en-US" dirty="0" smtClean="0"/>
              <a:t>Collection, organization and analysis of data,</a:t>
            </a:r>
          </a:p>
          <a:p>
            <a:r>
              <a:rPr lang="en-US" dirty="0" smtClean="0"/>
              <a:t>Formulation of conclusion</a:t>
            </a:r>
          </a:p>
          <a:p>
            <a:r>
              <a:rPr lang="en-US" dirty="0" smtClean="0"/>
              <a:t>Verification rejection or modification of the hypothesis by test of its consequences in a specific situations.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82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Science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approach to the gathering of knowledge</a:t>
            </a:r>
          </a:p>
          <a:p>
            <a:pPr marL="0" indent="0">
              <a:buNone/>
            </a:pPr>
            <a:r>
              <a:rPr lang="en-US" b="1" dirty="0" smtClean="0"/>
              <a:t>Science  simply consists of two functions-</a:t>
            </a:r>
          </a:p>
          <a:p>
            <a:r>
              <a:rPr lang="en-US" dirty="0" smtClean="0"/>
              <a:t>The development of theory</a:t>
            </a:r>
          </a:p>
          <a:p>
            <a:r>
              <a:rPr lang="en-US" dirty="0" smtClean="0"/>
              <a:t>The testing of substantive hypotheses that are deduced from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9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approach in which data collection is primary method,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 approach where logical and deductive reasoning is primary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these approaches, which is most common.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36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Purposes of research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or basic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research-this type of research has drawn its pattern and sprit from the physical sciences and represented a rigorous structured type of analysis. Goal of research is development of theories by the discovery of  broad generalization or principles.</a:t>
            </a:r>
          </a:p>
        </p:txBody>
      </p:sp>
    </p:spTree>
    <p:extLst>
      <p:ext uri="{BB962C8B-B14F-4D97-AF65-F5344CB8AC3E}">
        <p14:creationId xmlns="" xmlns:p14="http://schemas.microsoft.com/office/powerpoint/2010/main" val="19170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research has most characteristics of fundamental research including the use of sampling techniques and the subsequent inferences about the target population. Its purpose is improving a product or process ,testing theoretical concepts in actual situation. Most educational research is applied research. Goal is to develop generalization.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 research is focused on immediate application not on the development of theory or on generalization of applications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Descriptive research </a:t>
            </a:r>
            <a:r>
              <a:rPr lang="en-US" dirty="0" smtClean="0"/>
              <a:t>,</a:t>
            </a:r>
            <a:r>
              <a:rPr lang="en-US" b="1" dirty="0" smtClean="0"/>
              <a:t>assessment</a:t>
            </a:r>
            <a:r>
              <a:rPr lang="en-US" dirty="0" smtClean="0"/>
              <a:t> </a:t>
            </a:r>
            <a:r>
              <a:rPr lang="en-US" b="1" dirty="0" smtClean="0"/>
              <a:t>&amp;evaluation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</a:t>
            </a:r>
            <a:r>
              <a:rPr lang="en-US" dirty="0" smtClean="0"/>
              <a:t>is fact finding activity that describes conditions that exist at a particular time .</a:t>
            </a:r>
          </a:p>
          <a:p>
            <a:r>
              <a:rPr lang="en-US" dirty="0" smtClean="0"/>
              <a:t>No hypothesis </a:t>
            </a:r>
            <a:r>
              <a:rPr lang="en-US" dirty="0" smtClean="0"/>
              <a:t>is </a:t>
            </a:r>
            <a:r>
              <a:rPr lang="en-US" dirty="0" smtClean="0"/>
              <a:t>tested</a:t>
            </a:r>
            <a:endParaRPr lang="en-US" dirty="0" smtClean="0"/>
          </a:p>
          <a:p>
            <a:r>
              <a:rPr lang="en-US" dirty="0" smtClean="0"/>
              <a:t>No variable relationship is examined</a:t>
            </a:r>
          </a:p>
          <a:p>
            <a:r>
              <a:rPr lang="en-US" dirty="0" smtClean="0"/>
              <a:t>No recommendations for action are suggested</a:t>
            </a:r>
          </a:p>
          <a:p>
            <a:pPr>
              <a:buNone/>
            </a:pPr>
            <a:r>
              <a:rPr lang="en-US" dirty="0" smtClean="0"/>
              <a:t>e</a:t>
            </a:r>
            <a:r>
              <a:rPr lang="en-US" dirty="0" smtClean="0"/>
              <a:t>.g. </a:t>
            </a:r>
            <a:r>
              <a:rPr lang="en-US" dirty="0" smtClean="0"/>
              <a:t>national census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425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Fundamentals of research</vt:lpstr>
      <vt:lpstr>The search of knowledge</vt:lpstr>
      <vt:lpstr>A method of science</vt:lpstr>
      <vt:lpstr>Science </vt:lpstr>
      <vt:lpstr>Approach</vt:lpstr>
      <vt:lpstr>Purposes of research</vt:lpstr>
      <vt:lpstr>Applied research</vt:lpstr>
      <vt:lpstr>Action research</vt:lpstr>
      <vt:lpstr>Descriptive research ,assessment &amp;evaluation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research</dc:title>
  <dc:creator>Kalpna Lakhera</dc:creator>
  <cp:lastModifiedBy>klakhera</cp:lastModifiedBy>
  <cp:revision>18</cp:revision>
  <dcterms:created xsi:type="dcterms:W3CDTF">2006-08-16T00:00:00Z</dcterms:created>
  <dcterms:modified xsi:type="dcterms:W3CDTF">2019-10-19T10:58:16Z</dcterms:modified>
</cp:coreProperties>
</file>