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82" r:id="rId24"/>
    <p:sldId id="277" r:id="rId25"/>
    <p:sldId id="283" r:id="rId26"/>
    <p:sldId id="278" r:id="rId27"/>
    <p:sldId id="284" r:id="rId28"/>
    <p:sldId id="279" r:id="rId29"/>
    <p:sldId id="285" r:id="rId30"/>
    <p:sldId id="280" r:id="rId31"/>
    <p:sldId id="281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72C43-CC91-4B72-B917-C26E2DEC7137}" type="doc">
      <dgm:prSet loTypeId="urn:microsoft.com/office/officeart/2005/8/layout/orgChart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83280C3D-1CF3-47CD-BC8F-37EC93F2D26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sz="1800" b="1" dirty="0" smtClean="0">
              <a:solidFill>
                <a:schemeClr val="accent5">
                  <a:lumMod val="50000"/>
                </a:schemeClr>
              </a:solidFill>
            </a:rPr>
            <a:t>Variables</a:t>
          </a:r>
        </a:p>
      </dgm:t>
    </dgm:pt>
    <dgm:pt modelId="{F9ADFA53-4A19-4985-AD0D-27B9B8FD4D20}" type="parTrans" cxnId="{F53B19BF-142D-4502-89F9-D382890ABA0E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9DF2FA5A-DE89-4D59-AEA0-0A5045027689}" type="sibTrans" cxnId="{F53B19BF-142D-4502-89F9-D382890ABA0E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EF58501C-3C99-43BF-80AF-98CA2B512A63}">
      <dgm:prSet phldrT="[Text]" custT="1"/>
      <dgm:spPr>
        <a:solidFill>
          <a:srgbClr val="00B050"/>
        </a:solidFill>
        <a:ln>
          <a:solidFill>
            <a:srgbClr val="00602B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accent5">
                  <a:lumMod val="50000"/>
                </a:schemeClr>
              </a:solidFill>
            </a:rPr>
            <a:t>Scale</a:t>
          </a:r>
        </a:p>
      </dgm:t>
    </dgm:pt>
    <dgm:pt modelId="{188C10EF-A95D-48E6-A067-B0B3D072B1D0}" type="parTrans" cxnId="{06848BAF-643D-4F46-B0CD-1D692E816D65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CF698B20-B238-4E78-8E89-068D6A5C704C}" type="sibTrans" cxnId="{06848BAF-643D-4F46-B0CD-1D692E816D65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78BF3024-E042-4081-AC59-72331EE540BC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accent5">
                  <a:lumMod val="50000"/>
                </a:schemeClr>
              </a:solidFill>
            </a:rPr>
            <a:t>Categorical</a:t>
          </a:r>
        </a:p>
      </dgm:t>
    </dgm:pt>
    <dgm:pt modelId="{560E0E50-8C2F-471B-850F-5874A2E8A128}" type="parTrans" cxnId="{CB61ED6C-EB88-40A4-8F6D-59DE8E3EBE8F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14FE5DE9-5F9C-4B97-829C-B29310FF3FE0}" type="sibTrans" cxnId="{CB61ED6C-EB88-40A4-8F6D-59DE8E3EBE8F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40C0C150-8D74-4CDA-888C-9945884CBAB3}">
      <dgm:prSet custT="1"/>
      <dgm:spPr>
        <a:solidFill>
          <a:srgbClr val="74F08F"/>
        </a:solidFill>
        <a:ln>
          <a:solidFill>
            <a:srgbClr val="00B050"/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1" dirty="0" smtClean="0">
              <a:solidFill>
                <a:schemeClr val="accent5">
                  <a:lumMod val="50000"/>
                </a:schemeClr>
              </a:solidFill>
            </a:rPr>
            <a:t>Continuous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en-GB" sz="18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Measurements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en-GB" sz="18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takes any value </a:t>
          </a:r>
          <a:endParaRPr lang="en-GB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B02E6188-9427-48FF-A656-0A69DAE442D0}" type="parTrans" cxnId="{70DDCDB6-D4A3-4D58-B98B-EDF22E5818AA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283E16A7-F278-4192-AA36-30AAFFBB8D7E}" type="sibTrans" cxnId="{70DDCDB6-D4A3-4D58-B98B-EDF22E5818AA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973D4A2D-1237-402F-AB67-4FCE5E1649F3}">
      <dgm:prSet custT="1"/>
      <dgm:spPr>
        <a:solidFill>
          <a:srgbClr val="99FF99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accent5">
                  <a:lumMod val="50000"/>
                </a:schemeClr>
              </a:solidFill>
            </a:rPr>
            <a:t>Discrete:</a:t>
          </a:r>
        </a:p>
        <a:p>
          <a:r>
            <a:rPr lang="en-GB" sz="18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Counts/ integers</a:t>
          </a:r>
          <a:endParaRPr lang="en-GB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014C7509-1CAA-44FF-85F3-E543D16DFBB2}" type="parTrans" cxnId="{A6E2F4C7-F65C-43A4-8062-40E8E0692F2A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E79948B3-65DA-4A14-B0C9-9B663DFEE190}" type="sibTrans" cxnId="{A6E2F4C7-F65C-43A4-8062-40E8E0692F2A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58C2F5D4-72B6-44FA-88A3-C40DF993B5B6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accent5">
                  <a:lumMod val="50000"/>
                </a:schemeClr>
              </a:solidFill>
            </a:rPr>
            <a:t>Ordinal:</a:t>
          </a:r>
        </a:p>
        <a:p>
          <a:r>
            <a:rPr lang="en-GB" sz="1800" b="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obvious order</a:t>
          </a:r>
          <a:endParaRPr lang="en-GB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FF4644E1-5619-494F-8944-73BB73782F8D}" type="parTrans" cxnId="{9DB1B428-65B6-453B-B4A9-C1C492629032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83CE8F69-BDB6-43F4-A64D-3F8A85D8C7F9}" type="sibTrans" cxnId="{9DB1B428-65B6-453B-B4A9-C1C492629032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172D1300-D830-4C18-8AD0-502916B6EA75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accent5">
                  <a:lumMod val="50000"/>
                </a:schemeClr>
              </a:solidFill>
            </a:rPr>
            <a:t>Nominal:</a:t>
          </a:r>
        </a:p>
        <a:p>
          <a:r>
            <a:rPr lang="en-GB" sz="1800" b="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no meaningful order</a:t>
          </a:r>
          <a:endParaRPr lang="en-GB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CA1C63EE-E1A2-45D1-AFD7-56BA86D6175D}" type="parTrans" cxnId="{02D45D45-B871-4954-BBAE-D530890DEBB8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78262F5F-3237-48CE-9DD2-DFA659EA0E7C}" type="sibTrans" cxnId="{02D45D45-B871-4954-BBAE-D530890DEBB8}">
      <dgm:prSet/>
      <dgm:spPr/>
      <dgm:t>
        <a:bodyPr/>
        <a:lstStyle/>
        <a:p>
          <a:endParaRPr lang="en-GB" sz="1800">
            <a:solidFill>
              <a:schemeClr val="accent5">
                <a:lumMod val="50000"/>
              </a:schemeClr>
            </a:solidFill>
          </a:endParaRPr>
        </a:p>
      </dgm:t>
    </dgm:pt>
    <dgm:pt modelId="{B7614A2C-8691-44E0-A7B6-0203FCC4E0BF}" type="pres">
      <dgm:prSet presAssocID="{B5A72C43-CC91-4B72-B917-C26E2DEC71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EC72459-B08E-490E-8BA1-856A62AD9360}" type="pres">
      <dgm:prSet presAssocID="{83280C3D-1CF3-47CD-BC8F-37EC93F2D260}" presName="hierRoot1" presStyleCnt="0">
        <dgm:presLayoutVars>
          <dgm:hierBranch val="init"/>
        </dgm:presLayoutVars>
      </dgm:prSet>
      <dgm:spPr/>
    </dgm:pt>
    <dgm:pt modelId="{BBB5FB9F-67F4-4EFC-BDBF-419148B81D86}" type="pres">
      <dgm:prSet presAssocID="{83280C3D-1CF3-47CD-BC8F-37EC93F2D260}" presName="rootComposite1" presStyleCnt="0"/>
      <dgm:spPr/>
    </dgm:pt>
    <dgm:pt modelId="{EC9AF973-7B6D-42D6-9404-086DE0B266EC}" type="pres">
      <dgm:prSet presAssocID="{83280C3D-1CF3-47CD-BC8F-37EC93F2D260}" presName="rootText1" presStyleLbl="node0" presStyleIdx="0" presStyleCnt="1" custScaleX="161872" custScaleY="82715" custLinFactNeighborX="-10483" custLinFactNeighborY="-43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908B6B-EE4D-4C3E-B0A6-6CD1535BA0E2}" type="pres">
      <dgm:prSet presAssocID="{83280C3D-1CF3-47CD-BC8F-37EC93F2D26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A6805005-6260-43FA-9362-343C11383FBD}" type="pres">
      <dgm:prSet presAssocID="{83280C3D-1CF3-47CD-BC8F-37EC93F2D260}" presName="hierChild2" presStyleCnt="0"/>
      <dgm:spPr/>
    </dgm:pt>
    <dgm:pt modelId="{A17CD97F-8451-4F90-9BCC-93346D7536F7}" type="pres">
      <dgm:prSet presAssocID="{188C10EF-A95D-48E6-A067-B0B3D072B1D0}" presName="Name37" presStyleLbl="parChTrans1D2" presStyleIdx="0" presStyleCnt="2"/>
      <dgm:spPr/>
      <dgm:t>
        <a:bodyPr/>
        <a:lstStyle/>
        <a:p>
          <a:endParaRPr lang="en-GB"/>
        </a:p>
      </dgm:t>
    </dgm:pt>
    <dgm:pt modelId="{B15A1DB8-19E4-4496-AE32-B1379917127E}" type="pres">
      <dgm:prSet presAssocID="{EF58501C-3C99-43BF-80AF-98CA2B512A63}" presName="hierRoot2" presStyleCnt="0">
        <dgm:presLayoutVars>
          <dgm:hierBranch/>
        </dgm:presLayoutVars>
      </dgm:prSet>
      <dgm:spPr/>
    </dgm:pt>
    <dgm:pt modelId="{235CA028-C708-438D-B63B-DC38AED87BF9}" type="pres">
      <dgm:prSet presAssocID="{EF58501C-3C99-43BF-80AF-98CA2B512A63}" presName="rootComposite" presStyleCnt="0"/>
      <dgm:spPr/>
    </dgm:pt>
    <dgm:pt modelId="{F83EFF51-DEC9-4E80-BEF3-F1326F0AB87F}" type="pres">
      <dgm:prSet presAssocID="{EF58501C-3C99-43BF-80AF-98CA2B512A63}" presName="rootText" presStyleLbl="node2" presStyleIdx="0" presStyleCnt="2" custScaleX="132010" custScaleY="75036" custLinFactNeighborX="-15271" custLinFactNeighborY="-132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2B2B801-A01C-4530-9DDD-806E473501D1}" type="pres">
      <dgm:prSet presAssocID="{EF58501C-3C99-43BF-80AF-98CA2B512A63}" presName="rootConnector" presStyleLbl="node2" presStyleIdx="0" presStyleCnt="2"/>
      <dgm:spPr/>
      <dgm:t>
        <a:bodyPr/>
        <a:lstStyle/>
        <a:p>
          <a:endParaRPr lang="en-GB"/>
        </a:p>
      </dgm:t>
    </dgm:pt>
    <dgm:pt modelId="{83500F31-DE01-42E6-88A6-52955508AFD1}" type="pres">
      <dgm:prSet presAssocID="{EF58501C-3C99-43BF-80AF-98CA2B512A63}" presName="hierChild4" presStyleCnt="0"/>
      <dgm:spPr/>
    </dgm:pt>
    <dgm:pt modelId="{0E3794A0-CBEA-4EED-94D3-DC42E4ED06EF}" type="pres">
      <dgm:prSet presAssocID="{B02E6188-9427-48FF-A656-0A69DAE442D0}" presName="Name35" presStyleLbl="parChTrans1D3" presStyleIdx="0" presStyleCnt="4"/>
      <dgm:spPr/>
      <dgm:t>
        <a:bodyPr/>
        <a:lstStyle/>
        <a:p>
          <a:endParaRPr lang="en-GB"/>
        </a:p>
      </dgm:t>
    </dgm:pt>
    <dgm:pt modelId="{DBFBAEBD-79BD-480D-9682-B0A29C24E2DE}" type="pres">
      <dgm:prSet presAssocID="{40C0C150-8D74-4CDA-888C-9945884CBAB3}" presName="hierRoot2" presStyleCnt="0">
        <dgm:presLayoutVars>
          <dgm:hierBranch val="init"/>
        </dgm:presLayoutVars>
      </dgm:prSet>
      <dgm:spPr/>
    </dgm:pt>
    <dgm:pt modelId="{2BC144DC-1980-4BF3-AD73-55AEEFF761A1}" type="pres">
      <dgm:prSet presAssocID="{40C0C150-8D74-4CDA-888C-9945884CBAB3}" presName="rootComposite" presStyleCnt="0"/>
      <dgm:spPr/>
    </dgm:pt>
    <dgm:pt modelId="{B552C769-DF5B-477C-A631-B425FFCD6A0E}" type="pres">
      <dgm:prSet presAssocID="{40C0C150-8D74-4CDA-888C-9945884CBAB3}" presName="rootText" presStyleLbl="node3" presStyleIdx="0" presStyleCnt="4" custScaleX="112432" custScaleY="152335" custLinFactNeighborX="2188" custLinFactNeighborY="-72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D34939-4F02-469B-A12B-FFF9A7443868}" type="pres">
      <dgm:prSet presAssocID="{40C0C150-8D74-4CDA-888C-9945884CBAB3}" presName="rootConnector" presStyleLbl="node3" presStyleIdx="0" presStyleCnt="4"/>
      <dgm:spPr/>
      <dgm:t>
        <a:bodyPr/>
        <a:lstStyle/>
        <a:p>
          <a:endParaRPr lang="en-GB"/>
        </a:p>
      </dgm:t>
    </dgm:pt>
    <dgm:pt modelId="{1C1B6590-EBD9-4961-9A3A-B1C0379670EA}" type="pres">
      <dgm:prSet presAssocID="{40C0C150-8D74-4CDA-888C-9945884CBAB3}" presName="hierChild4" presStyleCnt="0"/>
      <dgm:spPr/>
    </dgm:pt>
    <dgm:pt modelId="{1651B8B9-57FE-4B7E-BB81-4E275250FF83}" type="pres">
      <dgm:prSet presAssocID="{40C0C150-8D74-4CDA-888C-9945884CBAB3}" presName="hierChild5" presStyleCnt="0"/>
      <dgm:spPr/>
    </dgm:pt>
    <dgm:pt modelId="{E46B3259-C5F6-4E57-8282-E0B5EE9EAD22}" type="pres">
      <dgm:prSet presAssocID="{014C7509-1CAA-44FF-85F3-E543D16DFBB2}" presName="Name35" presStyleLbl="parChTrans1D3" presStyleIdx="1" presStyleCnt="4"/>
      <dgm:spPr/>
      <dgm:t>
        <a:bodyPr/>
        <a:lstStyle/>
        <a:p>
          <a:endParaRPr lang="en-GB"/>
        </a:p>
      </dgm:t>
    </dgm:pt>
    <dgm:pt modelId="{0CC2EA35-5438-421F-8C71-A73970B4D741}" type="pres">
      <dgm:prSet presAssocID="{973D4A2D-1237-402F-AB67-4FCE5E1649F3}" presName="hierRoot2" presStyleCnt="0">
        <dgm:presLayoutVars>
          <dgm:hierBranch val="init"/>
        </dgm:presLayoutVars>
      </dgm:prSet>
      <dgm:spPr/>
    </dgm:pt>
    <dgm:pt modelId="{5003F011-3A10-4F50-86BE-6B9D9A17590E}" type="pres">
      <dgm:prSet presAssocID="{973D4A2D-1237-402F-AB67-4FCE5E1649F3}" presName="rootComposite" presStyleCnt="0"/>
      <dgm:spPr/>
    </dgm:pt>
    <dgm:pt modelId="{66E7073E-51DC-49E4-ACBA-705E4D232A7E}" type="pres">
      <dgm:prSet presAssocID="{973D4A2D-1237-402F-AB67-4FCE5E1649F3}" presName="rootText" presStyleLbl="node3" presStyleIdx="1" presStyleCnt="4" custScaleX="130075" custScaleY="147383" custLinFactNeighborX="-878" custLinFactNeighborY="-58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AFB714-DCBF-41D2-BDFD-31CB46C49156}" type="pres">
      <dgm:prSet presAssocID="{973D4A2D-1237-402F-AB67-4FCE5E1649F3}" presName="rootConnector" presStyleLbl="node3" presStyleIdx="1" presStyleCnt="4"/>
      <dgm:spPr/>
      <dgm:t>
        <a:bodyPr/>
        <a:lstStyle/>
        <a:p>
          <a:endParaRPr lang="en-GB"/>
        </a:p>
      </dgm:t>
    </dgm:pt>
    <dgm:pt modelId="{3CA2A835-4315-4ABD-845B-BC9D7D7304E6}" type="pres">
      <dgm:prSet presAssocID="{973D4A2D-1237-402F-AB67-4FCE5E1649F3}" presName="hierChild4" presStyleCnt="0"/>
      <dgm:spPr/>
    </dgm:pt>
    <dgm:pt modelId="{E7393FD2-DE47-4845-B62D-2D71DD2DAAF1}" type="pres">
      <dgm:prSet presAssocID="{973D4A2D-1237-402F-AB67-4FCE5E1649F3}" presName="hierChild5" presStyleCnt="0"/>
      <dgm:spPr/>
    </dgm:pt>
    <dgm:pt modelId="{2A0A9EBD-81E6-4B6A-9705-3081AE485691}" type="pres">
      <dgm:prSet presAssocID="{EF58501C-3C99-43BF-80AF-98CA2B512A63}" presName="hierChild5" presStyleCnt="0"/>
      <dgm:spPr/>
    </dgm:pt>
    <dgm:pt modelId="{16C2886D-E67B-438F-B72D-D78B0A87CD28}" type="pres">
      <dgm:prSet presAssocID="{560E0E50-8C2F-471B-850F-5874A2E8A128}" presName="Name37" presStyleLbl="parChTrans1D2" presStyleIdx="1" presStyleCnt="2"/>
      <dgm:spPr/>
      <dgm:t>
        <a:bodyPr/>
        <a:lstStyle/>
        <a:p>
          <a:endParaRPr lang="en-GB"/>
        </a:p>
      </dgm:t>
    </dgm:pt>
    <dgm:pt modelId="{7A4490DD-5259-4354-ACC7-E29F45AAF879}" type="pres">
      <dgm:prSet presAssocID="{78BF3024-E042-4081-AC59-72331EE540BC}" presName="hierRoot2" presStyleCnt="0">
        <dgm:presLayoutVars>
          <dgm:hierBranch/>
        </dgm:presLayoutVars>
      </dgm:prSet>
      <dgm:spPr/>
    </dgm:pt>
    <dgm:pt modelId="{A457F7EB-E508-49CE-A7DE-B38811DFC228}" type="pres">
      <dgm:prSet presAssocID="{78BF3024-E042-4081-AC59-72331EE540BC}" presName="rootComposite" presStyleCnt="0"/>
      <dgm:spPr/>
    </dgm:pt>
    <dgm:pt modelId="{578ECE26-1A55-4025-B8DF-AA0DB87AE8E6}" type="pres">
      <dgm:prSet presAssocID="{78BF3024-E042-4081-AC59-72331EE540BC}" presName="rootText" presStyleLbl="node2" presStyleIdx="1" presStyleCnt="2" custScaleX="155051" custScaleY="72803" custLinFactNeighborX="16365" custLinFactNeighborY="-149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23E283E-1924-480F-AA12-5417CE1EEAA6}" type="pres">
      <dgm:prSet presAssocID="{78BF3024-E042-4081-AC59-72331EE540BC}" presName="rootConnector" presStyleLbl="node2" presStyleIdx="1" presStyleCnt="2"/>
      <dgm:spPr/>
      <dgm:t>
        <a:bodyPr/>
        <a:lstStyle/>
        <a:p>
          <a:endParaRPr lang="en-GB"/>
        </a:p>
      </dgm:t>
    </dgm:pt>
    <dgm:pt modelId="{2F3A70D3-31E8-4E9E-B6ED-E0ED65184571}" type="pres">
      <dgm:prSet presAssocID="{78BF3024-E042-4081-AC59-72331EE540BC}" presName="hierChild4" presStyleCnt="0"/>
      <dgm:spPr/>
    </dgm:pt>
    <dgm:pt modelId="{7257F328-C2E1-40BF-B4B9-E230B2090A32}" type="pres">
      <dgm:prSet presAssocID="{FF4644E1-5619-494F-8944-73BB73782F8D}" presName="Name35" presStyleLbl="parChTrans1D3" presStyleIdx="2" presStyleCnt="4"/>
      <dgm:spPr/>
      <dgm:t>
        <a:bodyPr/>
        <a:lstStyle/>
        <a:p>
          <a:endParaRPr lang="en-GB"/>
        </a:p>
      </dgm:t>
    </dgm:pt>
    <dgm:pt modelId="{561A9A35-222D-4B40-9F29-BB6281BE8DA9}" type="pres">
      <dgm:prSet presAssocID="{58C2F5D4-72B6-44FA-88A3-C40DF993B5B6}" presName="hierRoot2" presStyleCnt="0">
        <dgm:presLayoutVars>
          <dgm:hierBranch val="init"/>
        </dgm:presLayoutVars>
      </dgm:prSet>
      <dgm:spPr/>
    </dgm:pt>
    <dgm:pt modelId="{E77302AF-D2E1-4B42-9277-DE03EACD1F5E}" type="pres">
      <dgm:prSet presAssocID="{58C2F5D4-72B6-44FA-88A3-C40DF993B5B6}" presName="rootComposite" presStyleCnt="0"/>
      <dgm:spPr/>
    </dgm:pt>
    <dgm:pt modelId="{DF84D218-6990-4277-8DB1-92A9C1958688}" type="pres">
      <dgm:prSet presAssocID="{58C2F5D4-72B6-44FA-88A3-C40DF993B5B6}" presName="rootText" presStyleLbl="node3" presStyleIdx="2" presStyleCnt="4" custScaleX="103297" custScaleY="142931" custLinFactNeighborX="-3803" custLinFactNeighborY="-155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EE89A1-7D21-45CE-8DC2-54AF28C5FC80}" type="pres">
      <dgm:prSet presAssocID="{58C2F5D4-72B6-44FA-88A3-C40DF993B5B6}" presName="rootConnector" presStyleLbl="node3" presStyleIdx="2" presStyleCnt="4"/>
      <dgm:spPr/>
      <dgm:t>
        <a:bodyPr/>
        <a:lstStyle/>
        <a:p>
          <a:endParaRPr lang="en-GB"/>
        </a:p>
      </dgm:t>
    </dgm:pt>
    <dgm:pt modelId="{886EF69B-41A2-4EE0-B34E-24F5DBEC340A}" type="pres">
      <dgm:prSet presAssocID="{58C2F5D4-72B6-44FA-88A3-C40DF993B5B6}" presName="hierChild4" presStyleCnt="0"/>
      <dgm:spPr/>
    </dgm:pt>
    <dgm:pt modelId="{D54820EB-9FA5-4B8C-B8AB-38A76CBAC744}" type="pres">
      <dgm:prSet presAssocID="{58C2F5D4-72B6-44FA-88A3-C40DF993B5B6}" presName="hierChild5" presStyleCnt="0"/>
      <dgm:spPr/>
    </dgm:pt>
    <dgm:pt modelId="{0DA0569D-C164-490B-A1C0-2024EDA53669}" type="pres">
      <dgm:prSet presAssocID="{CA1C63EE-E1A2-45D1-AFD7-56BA86D6175D}" presName="Name35" presStyleLbl="parChTrans1D3" presStyleIdx="3" presStyleCnt="4"/>
      <dgm:spPr/>
      <dgm:t>
        <a:bodyPr/>
        <a:lstStyle/>
        <a:p>
          <a:endParaRPr lang="en-GB"/>
        </a:p>
      </dgm:t>
    </dgm:pt>
    <dgm:pt modelId="{EDF9989A-28E0-4D4B-8F3C-F1958418278B}" type="pres">
      <dgm:prSet presAssocID="{172D1300-D830-4C18-8AD0-502916B6EA75}" presName="hierRoot2" presStyleCnt="0">
        <dgm:presLayoutVars>
          <dgm:hierBranch val="init"/>
        </dgm:presLayoutVars>
      </dgm:prSet>
      <dgm:spPr/>
    </dgm:pt>
    <dgm:pt modelId="{68C5F077-191A-4435-93F6-1C44DF04613F}" type="pres">
      <dgm:prSet presAssocID="{172D1300-D830-4C18-8AD0-502916B6EA75}" presName="rootComposite" presStyleCnt="0"/>
      <dgm:spPr/>
    </dgm:pt>
    <dgm:pt modelId="{A6E9E1E1-58AD-4023-923E-7114C29788DE}" type="pres">
      <dgm:prSet presAssocID="{172D1300-D830-4C18-8AD0-502916B6EA75}" presName="rootText" presStyleLbl="node3" presStyleIdx="3" presStyleCnt="4" custScaleX="122167" custScaleY="151424" custLinFactNeighborX="-8338" custLinFactNeighborY="-155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E2FA4D-078E-47F6-9005-7ECB11E1FDD0}" type="pres">
      <dgm:prSet presAssocID="{172D1300-D830-4C18-8AD0-502916B6EA75}" presName="rootConnector" presStyleLbl="node3" presStyleIdx="3" presStyleCnt="4"/>
      <dgm:spPr/>
      <dgm:t>
        <a:bodyPr/>
        <a:lstStyle/>
        <a:p>
          <a:endParaRPr lang="en-GB"/>
        </a:p>
      </dgm:t>
    </dgm:pt>
    <dgm:pt modelId="{54ED0AAA-2BAF-4768-91D3-B9E9D704327E}" type="pres">
      <dgm:prSet presAssocID="{172D1300-D830-4C18-8AD0-502916B6EA75}" presName="hierChild4" presStyleCnt="0"/>
      <dgm:spPr/>
    </dgm:pt>
    <dgm:pt modelId="{82C55870-A8A3-4F23-AE0B-FB5DD34CEBD4}" type="pres">
      <dgm:prSet presAssocID="{172D1300-D830-4C18-8AD0-502916B6EA75}" presName="hierChild5" presStyleCnt="0"/>
      <dgm:spPr/>
    </dgm:pt>
    <dgm:pt modelId="{81A8A3AE-A628-409A-A3B5-AA5B92FCD221}" type="pres">
      <dgm:prSet presAssocID="{78BF3024-E042-4081-AC59-72331EE540BC}" presName="hierChild5" presStyleCnt="0"/>
      <dgm:spPr/>
    </dgm:pt>
    <dgm:pt modelId="{0B30CE88-3B0F-4B1E-88B0-BB7CD305619C}" type="pres">
      <dgm:prSet presAssocID="{83280C3D-1CF3-47CD-BC8F-37EC93F2D260}" presName="hierChild3" presStyleCnt="0"/>
      <dgm:spPr/>
    </dgm:pt>
  </dgm:ptLst>
  <dgm:cxnLst>
    <dgm:cxn modelId="{935FB2A9-9599-43DA-BC94-02C8FA3CD654}" type="presOf" srcId="{CA1C63EE-E1A2-45D1-AFD7-56BA86D6175D}" destId="{0DA0569D-C164-490B-A1C0-2024EDA53669}" srcOrd="0" destOrd="0" presId="urn:microsoft.com/office/officeart/2005/8/layout/orgChart1"/>
    <dgm:cxn modelId="{8937A250-73A6-42EC-A9D8-10FC4AF9DC46}" type="presOf" srcId="{58C2F5D4-72B6-44FA-88A3-C40DF993B5B6}" destId="{46EE89A1-7D21-45CE-8DC2-54AF28C5FC80}" srcOrd="1" destOrd="0" presId="urn:microsoft.com/office/officeart/2005/8/layout/orgChart1"/>
    <dgm:cxn modelId="{44B21278-845C-4EAB-98AC-CB275078A926}" type="presOf" srcId="{83280C3D-1CF3-47CD-BC8F-37EC93F2D260}" destId="{EC9AF973-7B6D-42D6-9404-086DE0B266EC}" srcOrd="0" destOrd="0" presId="urn:microsoft.com/office/officeart/2005/8/layout/orgChart1"/>
    <dgm:cxn modelId="{6D04CE8F-11DC-4C92-BE9F-EB04900969F6}" type="presOf" srcId="{B5A72C43-CC91-4B72-B917-C26E2DEC7137}" destId="{B7614A2C-8691-44E0-A7B6-0203FCC4E0BF}" srcOrd="0" destOrd="0" presId="urn:microsoft.com/office/officeart/2005/8/layout/orgChart1"/>
    <dgm:cxn modelId="{8CAAD6E3-F4F4-4A50-B43B-5D81B129EBFF}" type="presOf" srcId="{78BF3024-E042-4081-AC59-72331EE540BC}" destId="{578ECE26-1A55-4025-B8DF-AA0DB87AE8E6}" srcOrd="0" destOrd="0" presId="urn:microsoft.com/office/officeart/2005/8/layout/orgChart1"/>
    <dgm:cxn modelId="{DE0F05EB-F90A-40C0-B90A-F44DDEAEE659}" type="presOf" srcId="{973D4A2D-1237-402F-AB67-4FCE5E1649F3}" destId="{1EAFB714-DCBF-41D2-BDFD-31CB46C49156}" srcOrd="1" destOrd="0" presId="urn:microsoft.com/office/officeart/2005/8/layout/orgChart1"/>
    <dgm:cxn modelId="{73626625-BF39-4073-9942-C765FCBF12EB}" type="presOf" srcId="{014C7509-1CAA-44FF-85F3-E543D16DFBB2}" destId="{E46B3259-C5F6-4E57-8282-E0B5EE9EAD22}" srcOrd="0" destOrd="0" presId="urn:microsoft.com/office/officeart/2005/8/layout/orgChart1"/>
    <dgm:cxn modelId="{3EB92960-57DB-4EBF-9DBC-BA3078FC2ABB}" type="presOf" srcId="{188C10EF-A95D-48E6-A067-B0B3D072B1D0}" destId="{A17CD97F-8451-4F90-9BCC-93346D7536F7}" srcOrd="0" destOrd="0" presId="urn:microsoft.com/office/officeart/2005/8/layout/orgChart1"/>
    <dgm:cxn modelId="{01F47E1D-075D-4280-A0CD-52BC8C21690B}" type="presOf" srcId="{EF58501C-3C99-43BF-80AF-98CA2B512A63}" destId="{F83EFF51-DEC9-4E80-BEF3-F1326F0AB87F}" srcOrd="0" destOrd="0" presId="urn:microsoft.com/office/officeart/2005/8/layout/orgChart1"/>
    <dgm:cxn modelId="{758081B7-E24F-4F3F-95CF-D3E836173747}" type="presOf" srcId="{560E0E50-8C2F-471B-850F-5874A2E8A128}" destId="{16C2886D-E67B-438F-B72D-D78B0A87CD28}" srcOrd="0" destOrd="0" presId="urn:microsoft.com/office/officeart/2005/8/layout/orgChart1"/>
    <dgm:cxn modelId="{A6E2F4C7-F65C-43A4-8062-40E8E0692F2A}" srcId="{EF58501C-3C99-43BF-80AF-98CA2B512A63}" destId="{973D4A2D-1237-402F-AB67-4FCE5E1649F3}" srcOrd="1" destOrd="0" parTransId="{014C7509-1CAA-44FF-85F3-E543D16DFBB2}" sibTransId="{E79948B3-65DA-4A14-B0C9-9B663DFEE190}"/>
    <dgm:cxn modelId="{284165B8-627D-4EB7-A8C0-845FCD407CE0}" type="presOf" srcId="{EF58501C-3C99-43BF-80AF-98CA2B512A63}" destId="{B2B2B801-A01C-4530-9DDD-806E473501D1}" srcOrd="1" destOrd="0" presId="urn:microsoft.com/office/officeart/2005/8/layout/orgChart1"/>
    <dgm:cxn modelId="{F53B19BF-142D-4502-89F9-D382890ABA0E}" srcId="{B5A72C43-CC91-4B72-B917-C26E2DEC7137}" destId="{83280C3D-1CF3-47CD-BC8F-37EC93F2D260}" srcOrd="0" destOrd="0" parTransId="{F9ADFA53-4A19-4985-AD0D-27B9B8FD4D20}" sibTransId="{9DF2FA5A-DE89-4D59-AEA0-0A5045027689}"/>
    <dgm:cxn modelId="{02D45D45-B871-4954-BBAE-D530890DEBB8}" srcId="{78BF3024-E042-4081-AC59-72331EE540BC}" destId="{172D1300-D830-4C18-8AD0-502916B6EA75}" srcOrd="1" destOrd="0" parTransId="{CA1C63EE-E1A2-45D1-AFD7-56BA86D6175D}" sibTransId="{78262F5F-3237-48CE-9DD2-DFA659EA0E7C}"/>
    <dgm:cxn modelId="{70DDCDB6-D4A3-4D58-B98B-EDF22E5818AA}" srcId="{EF58501C-3C99-43BF-80AF-98CA2B512A63}" destId="{40C0C150-8D74-4CDA-888C-9945884CBAB3}" srcOrd="0" destOrd="0" parTransId="{B02E6188-9427-48FF-A656-0A69DAE442D0}" sibTransId="{283E16A7-F278-4192-AA36-30AAFFBB8D7E}"/>
    <dgm:cxn modelId="{CB61ED6C-EB88-40A4-8F6D-59DE8E3EBE8F}" srcId="{83280C3D-1CF3-47CD-BC8F-37EC93F2D260}" destId="{78BF3024-E042-4081-AC59-72331EE540BC}" srcOrd="1" destOrd="0" parTransId="{560E0E50-8C2F-471B-850F-5874A2E8A128}" sibTransId="{14FE5DE9-5F9C-4B97-829C-B29310FF3FE0}"/>
    <dgm:cxn modelId="{1704897C-647F-406E-B4E1-81DD32D6B951}" type="presOf" srcId="{172D1300-D830-4C18-8AD0-502916B6EA75}" destId="{A6E9E1E1-58AD-4023-923E-7114C29788DE}" srcOrd="0" destOrd="0" presId="urn:microsoft.com/office/officeart/2005/8/layout/orgChart1"/>
    <dgm:cxn modelId="{D28CB2BE-C7E9-43BD-ACD2-D3D9E2F659CE}" type="presOf" srcId="{58C2F5D4-72B6-44FA-88A3-C40DF993B5B6}" destId="{DF84D218-6990-4277-8DB1-92A9C1958688}" srcOrd="0" destOrd="0" presId="urn:microsoft.com/office/officeart/2005/8/layout/orgChart1"/>
    <dgm:cxn modelId="{88CB911C-A118-49AF-BE60-51207B0EC8E4}" type="presOf" srcId="{FF4644E1-5619-494F-8944-73BB73782F8D}" destId="{7257F328-C2E1-40BF-B4B9-E230B2090A32}" srcOrd="0" destOrd="0" presId="urn:microsoft.com/office/officeart/2005/8/layout/orgChart1"/>
    <dgm:cxn modelId="{CA961B31-2709-4F05-988F-99DC6FFBE967}" type="presOf" srcId="{B02E6188-9427-48FF-A656-0A69DAE442D0}" destId="{0E3794A0-CBEA-4EED-94D3-DC42E4ED06EF}" srcOrd="0" destOrd="0" presId="urn:microsoft.com/office/officeart/2005/8/layout/orgChart1"/>
    <dgm:cxn modelId="{7CF354F6-4AD9-4E9E-BD7E-3CED26CACA2F}" type="presOf" srcId="{973D4A2D-1237-402F-AB67-4FCE5E1649F3}" destId="{66E7073E-51DC-49E4-ACBA-705E4D232A7E}" srcOrd="0" destOrd="0" presId="urn:microsoft.com/office/officeart/2005/8/layout/orgChart1"/>
    <dgm:cxn modelId="{06848BAF-643D-4F46-B0CD-1D692E816D65}" srcId="{83280C3D-1CF3-47CD-BC8F-37EC93F2D260}" destId="{EF58501C-3C99-43BF-80AF-98CA2B512A63}" srcOrd="0" destOrd="0" parTransId="{188C10EF-A95D-48E6-A067-B0B3D072B1D0}" sibTransId="{CF698B20-B238-4E78-8E89-068D6A5C704C}"/>
    <dgm:cxn modelId="{9DB1B428-65B6-453B-B4A9-C1C492629032}" srcId="{78BF3024-E042-4081-AC59-72331EE540BC}" destId="{58C2F5D4-72B6-44FA-88A3-C40DF993B5B6}" srcOrd="0" destOrd="0" parTransId="{FF4644E1-5619-494F-8944-73BB73782F8D}" sibTransId="{83CE8F69-BDB6-43F4-A64D-3F8A85D8C7F9}"/>
    <dgm:cxn modelId="{E0ACB2D8-B728-4582-BFC7-15E316CC9D23}" type="presOf" srcId="{40C0C150-8D74-4CDA-888C-9945884CBAB3}" destId="{B552C769-DF5B-477C-A631-B425FFCD6A0E}" srcOrd="0" destOrd="0" presId="urn:microsoft.com/office/officeart/2005/8/layout/orgChart1"/>
    <dgm:cxn modelId="{3C6693F3-49DB-4E67-BA45-B5CA29AA948A}" type="presOf" srcId="{78BF3024-E042-4081-AC59-72331EE540BC}" destId="{A23E283E-1924-480F-AA12-5417CE1EEAA6}" srcOrd="1" destOrd="0" presId="urn:microsoft.com/office/officeart/2005/8/layout/orgChart1"/>
    <dgm:cxn modelId="{CED66DB5-4DD2-4A0B-A68D-69161C8C2C4C}" type="presOf" srcId="{172D1300-D830-4C18-8AD0-502916B6EA75}" destId="{DCE2FA4D-078E-47F6-9005-7ECB11E1FDD0}" srcOrd="1" destOrd="0" presId="urn:microsoft.com/office/officeart/2005/8/layout/orgChart1"/>
    <dgm:cxn modelId="{2B2F2057-5FC1-443C-8FD4-0776383DD7C3}" type="presOf" srcId="{40C0C150-8D74-4CDA-888C-9945884CBAB3}" destId="{CBD34939-4F02-469B-A12B-FFF9A7443868}" srcOrd="1" destOrd="0" presId="urn:microsoft.com/office/officeart/2005/8/layout/orgChart1"/>
    <dgm:cxn modelId="{36F24B84-C450-4164-8A82-60BAB81063F7}" type="presOf" srcId="{83280C3D-1CF3-47CD-BC8F-37EC93F2D260}" destId="{8B908B6B-EE4D-4C3E-B0A6-6CD1535BA0E2}" srcOrd="1" destOrd="0" presId="urn:microsoft.com/office/officeart/2005/8/layout/orgChart1"/>
    <dgm:cxn modelId="{EE15C004-AD4E-4006-8F34-42EAD6BB1CFA}" type="presParOf" srcId="{B7614A2C-8691-44E0-A7B6-0203FCC4E0BF}" destId="{8EC72459-B08E-490E-8BA1-856A62AD9360}" srcOrd="0" destOrd="0" presId="urn:microsoft.com/office/officeart/2005/8/layout/orgChart1"/>
    <dgm:cxn modelId="{9EC09F01-A0D1-4F7D-98C4-6D954C425509}" type="presParOf" srcId="{8EC72459-B08E-490E-8BA1-856A62AD9360}" destId="{BBB5FB9F-67F4-4EFC-BDBF-419148B81D86}" srcOrd="0" destOrd="0" presId="urn:microsoft.com/office/officeart/2005/8/layout/orgChart1"/>
    <dgm:cxn modelId="{B84E72EA-3D11-4864-AB64-E845DBA79A37}" type="presParOf" srcId="{BBB5FB9F-67F4-4EFC-BDBF-419148B81D86}" destId="{EC9AF973-7B6D-42D6-9404-086DE0B266EC}" srcOrd="0" destOrd="0" presId="urn:microsoft.com/office/officeart/2005/8/layout/orgChart1"/>
    <dgm:cxn modelId="{DC6FD896-FB97-4968-A7E5-2330AB8CAF4F}" type="presParOf" srcId="{BBB5FB9F-67F4-4EFC-BDBF-419148B81D86}" destId="{8B908B6B-EE4D-4C3E-B0A6-6CD1535BA0E2}" srcOrd="1" destOrd="0" presId="urn:microsoft.com/office/officeart/2005/8/layout/orgChart1"/>
    <dgm:cxn modelId="{3BFCEFB5-7ADE-415F-BE1B-97B7E4006931}" type="presParOf" srcId="{8EC72459-B08E-490E-8BA1-856A62AD9360}" destId="{A6805005-6260-43FA-9362-343C11383FBD}" srcOrd="1" destOrd="0" presId="urn:microsoft.com/office/officeart/2005/8/layout/orgChart1"/>
    <dgm:cxn modelId="{2442182D-3346-45EC-9D82-0058288C8A96}" type="presParOf" srcId="{A6805005-6260-43FA-9362-343C11383FBD}" destId="{A17CD97F-8451-4F90-9BCC-93346D7536F7}" srcOrd="0" destOrd="0" presId="urn:microsoft.com/office/officeart/2005/8/layout/orgChart1"/>
    <dgm:cxn modelId="{25808757-8A4D-4C27-9A21-F45A99006F55}" type="presParOf" srcId="{A6805005-6260-43FA-9362-343C11383FBD}" destId="{B15A1DB8-19E4-4496-AE32-B1379917127E}" srcOrd="1" destOrd="0" presId="urn:microsoft.com/office/officeart/2005/8/layout/orgChart1"/>
    <dgm:cxn modelId="{38CB3178-293F-4D20-8DAD-9A97CF32AB40}" type="presParOf" srcId="{B15A1DB8-19E4-4496-AE32-B1379917127E}" destId="{235CA028-C708-438D-B63B-DC38AED87BF9}" srcOrd="0" destOrd="0" presId="urn:microsoft.com/office/officeart/2005/8/layout/orgChart1"/>
    <dgm:cxn modelId="{82D6B4A6-4C44-4E68-BC5F-0AD0CC7BD10B}" type="presParOf" srcId="{235CA028-C708-438D-B63B-DC38AED87BF9}" destId="{F83EFF51-DEC9-4E80-BEF3-F1326F0AB87F}" srcOrd="0" destOrd="0" presId="urn:microsoft.com/office/officeart/2005/8/layout/orgChart1"/>
    <dgm:cxn modelId="{B68802A0-7DEB-47AD-84C6-2B2B20AAEB06}" type="presParOf" srcId="{235CA028-C708-438D-B63B-DC38AED87BF9}" destId="{B2B2B801-A01C-4530-9DDD-806E473501D1}" srcOrd="1" destOrd="0" presId="urn:microsoft.com/office/officeart/2005/8/layout/orgChart1"/>
    <dgm:cxn modelId="{433A7D7B-D6C0-4CA9-8E83-5C33EB925101}" type="presParOf" srcId="{B15A1DB8-19E4-4496-AE32-B1379917127E}" destId="{83500F31-DE01-42E6-88A6-52955508AFD1}" srcOrd="1" destOrd="0" presId="urn:microsoft.com/office/officeart/2005/8/layout/orgChart1"/>
    <dgm:cxn modelId="{AC9FD5BB-560B-47CC-BC17-64A7A475AFF6}" type="presParOf" srcId="{83500F31-DE01-42E6-88A6-52955508AFD1}" destId="{0E3794A0-CBEA-4EED-94D3-DC42E4ED06EF}" srcOrd="0" destOrd="0" presId="urn:microsoft.com/office/officeart/2005/8/layout/orgChart1"/>
    <dgm:cxn modelId="{13E00C48-7FB0-48C9-B2B5-370FE4495292}" type="presParOf" srcId="{83500F31-DE01-42E6-88A6-52955508AFD1}" destId="{DBFBAEBD-79BD-480D-9682-B0A29C24E2DE}" srcOrd="1" destOrd="0" presId="urn:microsoft.com/office/officeart/2005/8/layout/orgChart1"/>
    <dgm:cxn modelId="{B5562B5A-803A-467E-9B19-D0645CA86F6B}" type="presParOf" srcId="{DBFBAEBD-79BD-480D-9682-B0A29C24E2DE}" destId="{2BC144DC-1980-4BF3-AD73-55AEEFF761A1}" srcOrd="0" destOrd="0" presId="urn:microsoft.com/office/officeart/2005/8/layout/orgChart1"/>
    <dgm:cxn modelId="{EF1D8ED1-6FDB-4E0A-878C-DD6964694935}" type="presParOf" srcId="{2BC144DC-1980-4BF3-AD73-55AEEFF761A1}" destId="{B552C769-DF5B-477C-A631-B425FFCD6A0E}" srcOrd="0" destOrd="0" presId="urn:microsoft.com/office/officeart/2005/8/layout/orgChart1"/>
    <dgm:cxn modelId="{CC870D3A-B082-47F2-BE66-3F569BBA688C}" type="presParOf" srcId="{2BC144DC-1980-4BF3-AD73-55AEEFF761A1}" destId="{CBD34939-4F02-469B-A12B-FFF9A7443868}" srcOrd="1" destOrd="0" presId="urn:microsoft.com/office/officeart/2005/8/layout/orgChart1"/>
    <dgm:cxn modelId="{0D76B915-B5FC-4BA7-B716-FD9D3DA83E0D}" type="presParOf" srcId="{DBFBAEBD-79BD-480D-9682-B0A29C24E2DE}" destId="{1C1B6590-EBD9-4961-9A3A-B1C0379670EA}" srcOrd="1" destOrd="0" presId="urn:microsoft.com/office/officeart/2005/8/layout/orgChart1"/>
    <dgm:cxn modelId="{E5BC356B-6855-4478-93AE-C343AA524C5E}" type="presParOf" srcId="{DBFBAEBD-79BD-480D-9682-B0A29C24E2DE}" destId="{1651B8B9-57FE-4B7E-BB81-4E275250FF83}" srcOrd="2" destOrd="0" presId="urn:microsoft.com/office/officeart/2005/8/layout/orgChart1"/>
    <dgm:cxn modelId="{6F830401-84D2-468C-BA04-31A8BC09E711}" type="presParOf" srcId="{83500F31-DE01-42E6-88A6-52955508AFD1}" destId="{E46B3259-C5F6-4E57-8282-E0B5EE9EAD22}" srcOrd="2" destOrd="0" presId="urn:microsoft.com/office/officeart/2005/8/layout/orgChart1"/>
    <dgm:cxn modelId="{31CBBBFD-D2B1-414D-9DD9-63D145792760}" type="presParOf" srcId="{83500F31-DE01-42E6-88A6-52955508AFD1}" destId="{0CC2EA35-5438-421F-8C71-A73970B4D741}" srcOrd="3" destOrd="0" presId="urn:microsoft.com/office/officeart/2005/8/layout/orgChart1"/>
    <dgm:cxn modelId="{AF8F5584-ADF3-44CF-BE05-7B21AD30A98E}" type="presParOf" srcId="{0CC2EA35-5438-421F-8C71-A73970B4D741}" destId="{5003F011-3A10-4F50-86BE-6B9D9A17590E}" srcOrd="0" destOrd="0" presId="urn:microsoft.com/office/officeart/2005/8/layout/orgChart1"/>
    <dgm:cxn modelId="{173E3C2A-8A00-4AB4-B683-5CF75BF9A833}" type="presParOf" srcId="{5003F011-3A10-4F50-86BE-6B9D9A17590E}" destId="{66E7073E-51DC-49E4-ACBA-705E4D232A7E}" srcOrd="0" destOrd="0" presId="urn:microsoft.com/office/officeart/2005/8/layout/orgChart1"/>
    <dgm:cxn modelId="{C64B99A6-30D9-4631-BF19-37BA86FCF4F2}" type="presParOf" srcId="{5003F011-3A10-4F50-86BE-6B9D9A17590E}" destId="{1EAFB714-DCBF-41D2-BDFD-31CB46C49156}" srcOrd="1" destOrd="0" presId="urn:microsoft.com/office/officeart/2005/8/layout/orgChart1"/>
    <dgm:cxn modelId="{00C9B9E8-2A6D-4AF9-83C4-30A424DACCFC}" type="presParOf" srcId="{0CC2EA35-5438-421F-8C71-A73970B4D741}" destId="{3CA2A835-4315-4ABD-845B-BC9D7D7304E6}" srcOrd="1" destOrd="0" presId="urn:microsoft.com/office/officeart/2005/8/layout/orgChart1"/>
    <dgm:cxn modelId="{84EC42D2-3C30-40A7-822C-D96A0EED58BE}" type="presParOf" srcId="{0CC2EA35-5438-421F-8C71-A73970B4D741}" destId="{E7393FD2-DE47-4845-B62D-2D71DD2DAAF1}" srcOrd="2" destOrd="0" presId="urn:microsoft.com/office/officeart/2005/8/layout/orgChart1"/>
    <dgm:cxn modelId="{AE864CBB-36C3-4E9F-BC1B-AC3272010D07}" type="presParOf" srcId="{B15A1DB8-19E4-4496-AE32-B1379917127E}" destId="{2A0A9EBD-81E6-4B6A-9705-3081AE485691}" srcOrd="2" destOrd="0" presId="urn:microsoft.com/office/officeart/2005/8/layout/orgChart1"/>
    <dgm:cxn modelId="{68B86DC4-58B0-43B9-BAC5-F0CC8BC5F177}" type="presParOf" srcId="{A6805005-6260-43FA-9362-343C11383FBD}" destId="{16C2886D-E67B-438F-B72D-D78B0A87CD28}" srcOrd="2" destOrd="0" presId="urn:microsoft.com/office/officeart/2005/8/layout/orgChart1"/>
    <dgm:cxn modelId="{A3601D36-3852-4E57-9B48-10855103A2FB}" type="presParOf" srcId="{A6805005-6260-43FA-9362-343C11383FBD}" destId="{7A4490DD-5259-4354-ACC7-E29F45AAF879}" srcOrd="3" destOrd="0" presId="urn:microsoft.com/office/officeart/2005/8/layout/orgChart1"/>
    <dgm:cxn modelId="{EFC85DB0-308A-47D8-A226-C0AAF5196B08}" type="presParOf" srcId="{7A4490DD-5259-4354-ACC7-E29F45AAF879}" destId="{A457F7EB-E508-49CE-A7DE-B38811DFC228}" srcOrd="0" destOrd="0" presId="urn:microsoft.com/office/officeart/2005/8/layout/orgChart1"/>
    <dgm:cxn modelId="{B3DE1D71-E1E7-434A-AF7D-22BE065B68F3}" type="presParOf" srcId="{A457F7EB-E508-49CE-A7DE-B38811DFC228}" destId="{578ECE26-1A55-4025-B8DF-AA0DB87AE8E6}" srcOrd="0" destOrd="0" presId="urn:microsoft.com/office/officeart/2005/8/layout/orgChart1"/>
    <dgm:cxn modelId="{07DB4DAC-6191-4DA1-BBAB-AC40EF60872F}" type="presParOf" srcId="{A457F7EB-E508-49CE-A7DE-B38811DFC228}" destId="{A23E283E-1924-480F-AA12-5417CE1EEAA6}" srcOrd="1" destOrd="0" presId="urn:microsoft.com/office/officeart/2005/8/layout/orgChart1"/>
    <dgm:cxn modelId="{39AB0EE0-EC14-405D-8F81-151AEEE5CDA0}" type="presParOf" srcId="{7A4490DD-5259-4354-ACC7-E29F45AAF879}" destId="{2F3A70D3-31E8-4E9E-B6ED-E0ED65184571}" srcOrd="1" destOrd="0" presId="urn:microsoft.com/office/officeart/2005/8/layout/orgChart1"/>
    <dgm:cxn modelId="{265899DF-1626-42EC-8D4B-EF86FB6AFDDF}" type="presParOf" srcId="{2F3A70D3-31E8-4E9E-B6ED-E0ED65184571}" destId="{7257F328-C2E1-40BF-B4B9-E230B2090A32}" srcOrd="0" destOrd="0" presId="urn:microsoft.com/office/officeart/2005/8/layout/orgChart1"/>
    <dgm:cxn modelId="{BF5F805B-1CB4-409B-A26C-B0D658EEC3C6}" type="presParOf" srcId="{2F3A70D3-31E8-4E9E-B6ED-E0ED65184571}" destId="{561A9A35-222D-4B40-9F29-BB6281BE8DA9}" srcOrd="1" destOrd="0" presId="urn:microsoft.com/office/officeart/2005/8/layout/orgChart1"/>
    <dgm:cxn modelId="{EA8CBA65-0EC9-4488-A908-67EB8542E7AE}" type="presParOf" srcId="{561A9A35-222D-4B40-9F29-BB6281BE8DA9}" destId="{E77302AF-D2E1-4B42-9277-DE03EACD1F5E}" srcOrd="0" destOrd="0" presId="urn:microsoft.com/office/officeart/2005/8/layout/orgChart1"/>
    <dgm:cxn modelId="{DB1D9348-9BE3-4354-9BBB-8D2E4D5ABC9C}" type="presParOf" srcId="{E77302AF-D2E1-4B42-9277-DE03EACD1F5E}" destId="{DF84D218-6990-4277-8DB1-92A9C1958688}" srcOrd="0" destOrd="0" presId="urn:microsoft.com/office/officeart/2005/8/layout/orgChart1"/>
    <dgm:cxn modelId="{E82F8C6D-DE5F-4EF3-A361-8FDBF91B2490}" type="presParOf" srcId="{E77302AF-D2E1-4B42-9277-DE03EACD1F5E}" destId="{46EE89A1-7D21-45CE-8DC2-54AF28C5FC80}" srcOrd="1" destOrd="0" presId="urn:microsoft.com/office/officeart/2005/8/layout/orgChart1"/>
    <dgm:cxn modelId="{FBA05FF3-CC04-494B-9BED-AB3D231B37C5}" type="presParOf" srcId="{561A9A35-222D-4B40-9F29-BB6281BE8DA9}" destId="{886EF69B-41A2-4EE0-B34E-24F5DBEC340A}" srcOrd="1" destOrd="0" presId="urn:microsoft.com/office/officeart/2005/8/layout/orgChart1"/>
    <dgm:cxn modelId="{7FFAAFDD-4B49-4AC7-AA54-1964DD05AD2B}" type="presParOf" srcId="{561A9A35-222D-4B40-9F29-BB6281BE8DA9}" destId="{D54820EB-9FA5-4B8C-B8AB-38A76CBAC744}" srcOrd="2" destOrd="0" presId="urn:microsoft.com/office/officeart/2005/8/layout/orgChart1"/>
    <dgm:cxn modelId="{42A8C316-ADB8-4C52-A9A1-B8ABA6906039}" type="presParOf" srcId="{2F3A70D3-31E8-4E9E-B6ED-E0ED65184571}" destId="{0DA0569D-C164-490B-A1C0-2024EDA53669}" srcOrd="2" destOrd="0" presId="urn:microsoft.com/office/officeart/2005/8/layout/orgChart1"/>
    <dgm:cxn modelId="{3F34FB9D-4F32-487A-A758-8A8C5F1BF1CC}" type="presParOf" srcId="{2F3A70D3-31E8-4E9E-B6ED-E0ED65184571}" destId="{EDF9989A-28E0-4D4B-8F3C-F1958418278B}" srcOrd="3" destOrd="0" presId="urn:microsoft.com/office/officeart/2005/8/layout/orgChart1"/>
    <dgm:cxn modelId="{FC74A93F-C091-4415-B8CF-484EFC462972}" type="presParOf" srcId="{EDF9989A-28E0-4D4B-8F3C-F1958418278B}" destId="{68C5F077-191A-4435-93F6-1C44DF04613F}" srcOrd="0" destOrd="0" presId="urn:microsoft.com/office/officeart/2005/8/layout/orgChart1"/>
    <dgm:cxn modelId="{386CF588-CC88-43A5-BFD8-B2AE2EA87F6F}" type="presParOf" srcId="{68C5F077-191A-4435-93F6-1C44DF04613F}" destId="{A6E9E1E1-58AD-4023-923E-7114C29788DE}" srcOrd="0" destOrd="0" presId="urn:microsoft.com/office/officeart/2005/8/layout/orgChart1"/>
    <dgm:cxn modelId="{1BB4137E-A24D-4EA4-9392-2938DB78F1D2}" type="presParOf" srcId="{68C5F077-191A-4435-93F6-1C44DF04613F}" destId="{DCE2FA4D-078E-47F6-9005-7ECB11E1FDD0}" srcOrd="1" destOrd="0" presId="urn:microsoft.com/office/officeart/2005/8/layout/orgChart1"/>
    <dgm:cxn modelId="{A5DCD369-7E2B-43DD-B847-B9BB9B42BC1F}" type="presParOf" srcId="{EDF9989A-28E0-4D4B-8F3C-F1958418278B}" destId="{54ED0AAA-2BAF-4768-91D3-B9E9D704327E}" srcOrd="1" destOrd="0" presId="urn:microsoft.com/office/officeart/2005/8/layout/orgChart1"/>
    <dgm:cxn modelId="{9CCC870C-56F4-4460-8CAB-9E992836B953}" type="presParOf" srcId="{EDF9989A-28E0-4D4B-8F3C-F1958418278B}" destId="{82C55870-A8A3-4F23-AE0B-FB5DD34CEBD4}" srcOrd="2" destOrd="0" presId="urn:microsoft.com/office/officeart/2005/8/layout/orgChart1"/>
    <dgm:cxn modelId="{898A9552-FD34-453B-98F5-C23778DE1030}" type="presParOf" srcId="{7A4490DD-5259-4354-ACC7-E29F45AAF879}" destId="{81A8A3AE-A628-409A-A3B5-AA5B92FCD221}" srcOrd="2" destOrd="0" presId="urn:microsoft.com/office/officeart/2005/8/layout/orgChart1"/>
    <dgm:cxn modelId="{49883543-15F1-499E-B148-E05EE97858FA}" type="presParOf" srcId="{8EC72459-B08E-490E-8BA1-856A62AD9360}" destId="{0B30CE88-3B0F-4B1E-88B0-BB7CD305619C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7CD9-F842-47E6-9C80-8FD3D440C4C8}" type="datetimeFigureOut">
              <a:rPr lang="en-US" smtClean="0"/>
              <a:pPr/>
              <a:t>1/20/2020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74BC9-EF1B-4B19-8B6C-1FB1BBE14B3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92948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500166" y="357166"/>
            <a:ext cx="7429552" cy="60722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143108" y="500042"/>
            <a:ext cx="607223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 ANALYSIS</a:t>
            </a:r>
            <a:endParaRPr lang="en-IN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4357694"/>
            <a:ext cx="7215238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Dr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AKHIL CHILWAL</a:t>
            </a:r>
          </a:p>
          <a:p>
            <a:pPr algn="ctr"/>
            <a:r>
              <a:rPr lang="en-US" sz="28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Teaching Assistant &amp; Data Analyst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G.B.P.U.A. &amp; T., </a:t>
            </a:r>
            <a:r>
              <a:rPr lang="en-US" sz="28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Pantnagar</a:t>
            </a:r>
          </a:p>
          <a:p>
            <a:pPr algn="ctr"/>
            <a:r>
              <a:rPr lang="en-US" sz="28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Mo.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9411883705</a:t>
            </a:r>
            <a:endParaRPr lang="en-IN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13817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5661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561466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5256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5661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561466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5255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8751768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224" y="214290"/>
            <a:ext cx="7429552" cy="62151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500166" y="1233904"/>
            <a:ext cx="607223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 Classification</a:t>
            </a:r>
            <a:endParaRPr lang="en-IN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13818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265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56694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4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0" y="2786058"/>
            <a:ext cx="9144000" cy="4071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8509763"/>
              </p:ext>
            </p:extLst>
          </p:nvPr>
        </p:nvGraphicFramePr>
        <p:xfrm>
          <a:off x="362123" y="1633562"/>
          <a:ext cx="8639033" cy="529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teamxtremebeastmode.com/wp-content/uploads/2012/09/measuring-ta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1" y="5824562"/>
            <a:ext cx="926848" cy="9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plasticjungle.com/blog/wp-content/uploads/2012/02/po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72162"/>
            <a:ext cx="1491761" cy="12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lbaceteguia.com/wp-content/group-of-children-clip-art-free-699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339"/>
          <a:stretch/>
        </p:blipFill>
        <p:spPr bwMode="auto">
          <a:xfrm>
            <a:off x="2354034" y="5858552"/>
            <a:ext cx="2332266" cy="8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onlinepetcart.com.au/images/Cat_and_Do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265" y="5771513"/>
            <a:ext cx="1276350" cy="11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5256" cy="64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13818" cy="63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4"/>
            <a:ext cx="8785255" cy="6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42380" cy="63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13818" cy="62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13817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5256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42039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42380" cy="62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2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7504" y="1524000"/>
            <a:ext cx="8807896" cy="47545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Q1: What </a:t>
            </a:r>
            <a:r>
              <a:rPr lang="en-GB" sz="2400" dirty="0"/>
              <a:t>is your favourite subject?</a:t>
            </a:r>
          </a:p>
          <a:p>
            <a:endParaRPr lang="en-GB" sz="2400" dirty="0" smtClean="0"/>
          </a:p>
          <a:p>
            <a:pPr marL="109728" indent="0">
              <a:buNone/>
            </a:pPr>
            <a:endParaRPr lang="en-GB" sz="2400" dirty="0" smtClean="0"/>
          </a:p>
          <a:p>
            <a:r>
              <a:rPr lang="en-GB" sz="2400" dirty="0" smtClean="0"/>
              <a:t>Q2: Gender:</a:t>
            </a:r>
          </a:p>
          <a:p>
            <a:pPr marL="109728" indent="0">
              <a:buNone/>
            </a:pPr>
            <a:endParaRPr lang="en-GB" sz="2400" dirty="0" smtClean="0"/>
          </a:p>
          <a:p>
            <a:r>
              <a:rPr lang="en-GB" sz="2400" dirty="0" smtClean="0"/>
              <a:t>Q3: I consider myself to be good at mathematics:</a:t>
            </a:r>
          </a:p>
          <a:p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Q4: Score in a recent mock GCSE maths exam: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endParaRPr lang="en-GB" sz="2400" i="1" dirty="0"/>
          </a:p>
          <a:p>
            <a:endParaRPr lang="en-GB" sz="2400" dirty="0" smtClean="0"/>
          </a:p>
          <a:p>
            <a:endParaRPr lang="en-GB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1413540"/>
              </p:ext>
            </p:extLst>
          </p:nvPr>
        </p:nvGraphicFramePr>
        <p:xfrm>
          <a:off x="838200" y="42672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Strongly Disagree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Disagree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Not Sure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Agree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Strongly Agree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437288"/>
              </p:ext>
            </p:extLst>
          </p:nvPr>
        </p:nvGraphicFramePr>
        <p:xfrm>
          <a:off x="2819400" y="2971800"/>
          <a:ext cx="230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53"/>
                <a:gridCol w="12640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Male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Female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4869677"/>
              </p:ext>
            </p:extLst>
          </p:nvPr>
        </p:nvGraphicFramePr>
        <p:xfrm>
          <a:off x="2365829" y="6048396"/>
          <a:ext cx="441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Score between 0%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</a:rPr>
                        <a:t> and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4629" y="87320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What data types relate to following questions?</a:t>
            </a:r>
            <a:endParaRPr lang="en-GB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909747"/>
              </p:ext>
            </p:extLst>
          </p:nvPr>
        </p:nvGraphicFramePr>
        <p:xfrm>
          <a:off x="1219200" y="21336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Science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Art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553199" y="1545771"/>
            <a:ext cx="2061029" cy="4354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Nominal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000" y="2917371"/>
            <a:ext cx="2540000" cy="4354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Binary/ Nominal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10400" y="4365171"/>
            <a:ext cx="2006600" cy="4354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Ordinal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83760" y="5993967"/>
            <a:ext cx="2006600" cy="4354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Scale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5661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42379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561466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570941" cy="64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500042"/>
            <a:ext cx="785656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5661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115</Words>
  <Application>Microsoft Office PowerPoint</Application>
  <PresentationFormat>On-screen Show (4:3)</PresentationFormat>
  <Paragraphs>54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</dc:title>
  <dc:creator>hp</dc:creator>
  <cp:lastModifiedBy>hp</cp:lastModifiedBy>
  <cp:revision>21</cp:revision>
  <dcterms:created xsi:type="dcterms:W3CDTF">2020-01-18T10:16:59Z</dcterms:created>
  <dcterms:modified xsi:type="dcterms:W3CDTF">2020-01-20T16:47:58Z</dcterms:modified>
</cp:coreProperties>
</file>