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7" r:id="rId10"/>
    <p:sldId id="268" r:id="rId11"/>
    <p:sldId id="269" r:id="rId12"/>
    <p:sldId id="263" r:id="rId13"/>
    <p:sldId id="264" r:id="rId14"/>
    <p:sldId id="270" r:id="rId15"/>
    <p:sldId id="271" r:id="rId16"/>
    <p:sldId id="273"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D2E4E-D90D-455C-8F3C-E813A18D6CC9}" type="doc">
      <dgm:prSet loTypeId="urn:microsoft.com/office/officeart/2005/8/layout/chevron1" loCatId="process" qsTypeId="urn:microsoft.com/office/officeart/2005/8/quickstyle/simple1" qsCatId="simple" csTypeId="urn:microsoft.com/office/officeart/2005/8/colors/colorful1#8" csCatId="colorful" phldr="1"/>
      <dgm:spPr/>
    </dgm:pt>
    <dgm:pt modelId="{05B974E9-56B9-44EA-9834-16E030964307}">
      <dgm:prSet phldrT="[Text]"/>
      <dgm:spPr/>
      <dgm:t>
        <a:bodyPr/>
        <a:lstStyle/>
        <a:p>
          <a:r>
            <a:rPr lang="en-IN"/>
            <a:t>Data from Command Menu</a:t>
          </a:r>
        </a:p>
      </dgm:t>
    </dgm:pt>
    <dgm:pt modelId="{CCA6224B-AFE9-4CC7-BBA1-B9837CB2C380}" type="parTrans" cxnId="{FFAE251D-8B75-4253-95BD-6E786D72AB18}">
      <dgm:prSet/>
      <dgm:spPr/>
      <dgm:t>
        <a:bodyPr/>
        <a:lstStyle/>
        <a:p>
          <a:endParaRPr lang="en-IN"/>
        </a:p>
      </dgm:t>
    </dgm:pt>
    <dgm:pt modelId="{88A15BA7-E074-413F-9222-A8E3D04DC9A0}" type="sibTrans" cxnId="{FFAE251D-8B75-4253-95BD-6E786D72AB18}">
      <dgm:prSet/>
      <dgm:spPr/>
      <dgm:t>
        <a:bodyPr/>
        <a:lstStyle/>
        <a:p>
          <a:endParaRPr lang="en-IN"/>
        </a:p>
      </dgm:t>
    </dgm:pt>
    <dgm:pt modelId="{184AC6C8-A760-4371-96D5-994C36267DD4}">
      <dgm:prSet phldrT="[Text]"/>
      <dgm:spPr/>
      <dgm:t>
        <a:bodyPr/>
        <a:lstStyle/>
        <a:p>
          <a:r>
            <a:rPr lang="en-IN"/>
            <a:t>Identify Duplicate Cases</a:t>
          </a:r>
        </a:p>
        <a:p>
          <a:r>
            <a:rPr lang="en-IN"/>
            <a:t>from drop don menu</a:t>
          </a:r>
        </a:p>
      </dgm:t>
    </dgm:pt>
    <dgm:pt modelId="{ECCA6216-6A6E-4B89-8590-3B06D25B5346}" type="parTrans" cxnId="{2A68391C-7A26-40D4-B486-0C1EB03945E3}">
      <dgm:prSet/>
      <dgm:spPr/>
      <dgm:t>
        <a:bodyPr/>
        <a:lstStyle/>
        <a:p>
          <a:endParaRPr lang="en-IN"/>
        </a:p>
      </dgm:t>
    </dgm:pt>
    <dgm:pt modelId="{25E7AAC4-77E7-4D92-B3A6-96334BAB537B}" type="sibTrans" cxnId="{2A68391C-7A26-40D4-B486-0C1EB03945E3}">
      <dgm:prSet/>
      <dgm:spPr/>
      <dgm:t>
        <a:bodyPr/>
        <a:lstStyle/>
        <a:p>
          <a:endParaRPr lang="en-IN"/>
        </a:p>
      </dgm:t>
    </dgm:pt>
    <dgm:pt modelId="{B0F97782-D466-4471-AB7B-F6C161DB6A71}">
      <dgm:prSet phldrT="[Text]"/>
      <dgm:spPr/>
      <dgm:t>
        <a:bodyPr/>
        <a:lstStyle/>
        <a:p>
          <a:r>
            <a:rPr lang="en-IN"/>
            <a:t>Select the variables </a:t>
          </a:r>
        </a:p>
      </dgm:t>
    </dgm:pt>
    <dgm:pt modelId="{5C33CF5A-529D-40C9-976D-96C3FA35160A}" type="parTrans" cxnId="{A90F08F6-7C58-4B91-8D08-461DECE24398}">
      <dgm:prSet/>
      <dgm:spPr/>
      <dgm:t>
        <a:bodyPr/>
        <a:lstStyle/>
        <a:p>
          <a:endParaRPr lang="en-IN"/>
        </a:p>
      </dgm:t>
    </dgm:pt>
    <dgm:pt modelId="{2D804D57-FC25-4499-A1A5-E1BE9D578FFD}" type="sibTrans" cxnId="{A90F08F6-7C58-4B91-8D08-461DECE24398}">
      <dgm:prSet/>
      <dgm:spPr/>
      <dgm:t>
        <a:bodyPr/>
        <a:lstStyle/>
        <a:p>
          <a:endParaRPr lang="en-IN"/>
        </a:p>
      </dgm:t>
    </dgm:pt>
    <dgm:pt modelId="{23FAEF08-4A66-401B-AD7C-B36EDF2D8B54}">
      <dgm:prSet phldrT="[Text]"/>
      <dgm:spPr/>
      <dgm:t>
        <a:bodyPr/>
        <a:lstStyle/>
        <a:p>
          <a:r>
            <a:rPr lang="en-IN" dirty="0"/>
            <a:t>post them into Define Matching Cases</a:t>
          </a:r>
        </a:p>
      </dgm:t>
    </dgm:pt>
    <dgm:pt modelId="{A82AC578-9CD4-465C-AF43-A065B7A96031}" type="parTrans" cxnId="{B92F6874-7DF7-4FDE-944F-D105DAC75906}">
      <dgm:prSet/>
      <dgm:spPr/>
      <dgm:t>
        <a:bodyPr/>
        <a:lstStyle/>
        <a:p>
          <a:endParaRPr lang="en-IN"/>
        </a:p>
      </dgm:t>
    </dgm:pt>
    <dgm:pt modelId="{51F4276E-5AE1-4DB6-9C7E-8B3537C0CF76}" type="sibTrans" cxnId="{B92F6874-7DF7-4FDE-944F-D105DAC75906}">
      <dgm:prSet/>
      <dgm:spPr/>
      <dgm:t>
        <a:bodyPr/>
        <a:lstStyle/>
        <a:p>
          <a:endParaRPr lang="en-IN"/>
        </a:p>
      </dgm:t>
    </dgm:pt>
    <dgm:pt modelId="{776090BF-D0F4-4FD7-BE46-A672C154EB96}">
      <dgm:prSet phldrT="[Text]"/>
      <dgm:spPr/>
      <dgm:t>
        <a:bodyPr/>
        <a:lstStyle/>
        <a:p>
          <a:r>
            <a:rPr lang="en-IN"/>
            <a:t>Ok</a:t>
          </a:r>
        </a:p>
      </dgm:t>
    </dgm:pt>
    <dgm:pt modelId="{2F4DF525-36F0-45CB-B1F9-84B20A491EEB}" type="parTrans" cxnId="{D7EBF97D-1F7C-40B8-8998-87F5A880230A}">
      <dgm:prSet/>
      <dgm:spPr/>
      <dgm:t>
        <a:bodyPr/>
        <a:lstStyle/>
        <a:p>
          <a:endParaRPr lang="en-IN"/>
        </a:p>
      </dgm:t>
    </dgm:pt>
    <dgm:pt modelId="{A5495380-F096-4F82-9C66-242F7800AE1C}" type="sibTrans" cxnId="{D7EBF97D-1F7C-40B8-8998-87F5A880230A}">
      <dgm:prSet/>
      <dgm:spPr/>
      <dgm:t>
        <a:bodyPr/>
        <a:lstStyle/>
        <a:p>
          <a:endParaRPr lang="en-IN"/>
        </a:p>
      </dgm:t>
    </dgm:pt>
    <dgm:pt modelId="{4A286280-C2A4-4705-B350-C4E3646AC45F}" type="pres">
      <dgm:prSet presAssocID="{0B1D2E4E-D90D-455C-8F3C-E813A18D6CC9}" presName="Name0" presStyleCnt="0">
        <dgm:presLayoutVars>
          <dgm:dir/>
          <dgm:animLvl val="lvl"/>
          <dgm:resizeHandles val="exact"/>
        </dgm:presLayoutVars>
      </dgm:prSet>
      <dgm:spPr/>
    </dgm:pt>
    <dgm:pt modelId="{22F879DC-307F-4B3C-A9A4-EF79DA2F6561}" type="pres">
      <dgm:prSet presAssocID="{05B974E9-56B9-44EA-9834-16E030964307}" presName="parTxOnly" presStyleLbl="node1" presStyleIdx="0" presStyleCnt="5">
        <dgm:presLayoutVars>
          <dgm:chMax val="0"/>
          <dgm:chPref val="0"/>
          <dgm:bulletEnabled val="1"/>
        </dgm:presLayoutVars>
      </dgm:prSet>
      <dgm:spPr/>
    </dgm:pt>
    <dgm:pt modelId="{21342EB0-D901-4240-94FF-C6B9F8846187}" type="pres">
      <dgm:prSet presAssocID="{88A15BA7-E074-413F-9222-A8E3D04DC9A0}" presName="parTxOnlySpace" presStyleCnt="0"/>
      <dgm:spPr/>
    </dgm:pt>
    <dgm:pt modelId="{4DF58FDF-DC36-4492-A9BF-D6986D53728A}" type="pres">
      <dgm:prSet presAssocID="{184AC6C8-A760-4371-96D5-994C36267DD4}" presName="parTxOnly" presStyleLbl="node1" presStyleIdx="1" presStyleCnt="5">
        <dgm:presLayoutVars>
          <dgm:chMax val="0"/>
          <dgm:chPref val="0"/>
          <dgm:bulletEnabled val="1"/>
        </dgm:presLayoutVars>
      </dgm:prSet>
      <dgm:spPr/>
    </dgm:pt>
    <dgm:pt modelId="{1AFBE6D0-BA4A-49E3-940F-5A54491CE4C7}" type="pres">
      <dgm:prSet presAssocID="{25E7AAC4-77E7-4D92-B3A6-96334BAB537B}" presName="parTxOnlySpace" presStyleCnt="0"/>
      <dgm:spPr/>
    </dgm:pt>
    <dgm:pt modelId="{0B33E088-57E1-449D-93CF-6A4C4DEA3FBC}" type="pres">
      <dgm:prSet presAssocID="{B0F97782-D466-4471-AB7B-F6C161DB6A71}" presName="parTxOnly" presStyleLbl="node1" presStyleIdx="2" presStyleCnt="5">
        <dgm:presLayoutVars>
          <dgm:chMax val="0"/>
          <dgm:chPref val="0"/>
          <dgm:bulletEnabled val="1"/>
        </dgm:presLayoutVars>
      </dgm:prSet>
      <dgm:spPr/>
    </dgm:pt>
    <dgm:pt modelId="{AF6D350F-72B1-41BF-86E2-6029A5465136}" type="pres">
      <dgm:prSet presAssocID="{2D804D57-FC25-4499-A1A5-E1BE9D578FFD}" presName="parTxOnlySpace" presStyleCnt="0"/>
      <dgm:spPr/>
    </dgm:pt>
    <dgm:pt modelId="{31B77D8E-3439-47F0-8DDE-25B1758473A0}" type="pres">
      <dgm:prSet presAssocID="{23FAEF08-4A66-401B-AD7C-B36EDF2D8B54}" presName="parTxOnly" presStyleLbl="node1" presStyleIdx="3" presStyleCnt="5">
        <dgm:presLayoutVars>
          <dgm:chMax val="0"/>
          <dgm:chPref val="0"/>
          <dgm:bulletEnabled val="1"/>
        </dgm:presLayoutVars>
      </dgm:prSet>
      <dgm:spPr/>
    </dgm:pt>
    <dgm:pt modelId="{B47D75BD-BFBA-4D34-A71B-37F7139ADC6A}" type="pres">
      <dgm:prSet presAssocID="{51F4276E-5AE1-4DB6-9C7E-8B3537C0CF76}" presName="parTxOnlySpace" presStyleCnt="0"/>
      <dgm:spPr/>
    </dgm:pt>
    <dgm:pt modelId="{85AD1E85-A931-4202-8373-16C9D11103F8}" type="pres">
      <dgm:prSet presAssocID="{776090BF-D0F4-4FD7-BE46-A672C154EB96}" presName="parTxOnly" presStyleLbl="node1" presStyleIdx="4" presStyleCnt="5">
        <dgm:presLayoutVars>
          <dgm:chMax val="0"/>
          <dgm:chPref val="0"/>
          <dgm:bulletEnabled val="1"/>
        </dgm:presLayoutVars>
      </dgm:prSet>
      <dgm:spPr/>
    </dgm:pt>
  </dgm:ptLst>
  <dgm:cxnLst>
    <dgm:cxn modelId="{FA78AA0E-2187-41DA-ABF2-4020BFE07D77}" type="presOf" srcId="{B0F97782-D466-4471-AB7B-F6C161DB6A71}" destId="{0B33E088-57E1-449D-93CF-6A4C4DEA3FBC}" srcOrd="0" destOrd="0" presId="urn:microsoft.com/office/officeart/2005/8/layout/chevron1"/>
    <dgm:cxn modelId="{2516491A-39CF-4060-942D-DE5AADC7FD37}" type="presOf" srcId="{184AC6C8-A760-4371-96D5-994C36267DD4}" destId="{4DF58FDF-DC36-4492-A9BF-D6986D53728A}" srcOrd="0" destOrd="0" presId="urn:microsoft.com/office/officeart/2005/8/layout/chevron1"/>
    <dgm:cxn modelId="{2A68391C-7A26-40D4-B486-0C1EB03945E3}" srcId="{0B1D2E4E-D90D-455C-8F3C-E813A18D6CC9}" destId="{184AC6C8-A760-4371-96D5-994C36267DD4}" srcOrd="1" destOrd="0" parTransId="{ECCA6216-6A6E-4B89-8590-3B06D25B5346}" sibTransId="{25E7AAC4-77E7-4D92-B3A6-96334BAB537B}"/>
    <dgm:cxn modelId="{FFAE251D-8B75-4253-95BD-6E786D72AB18}" srcId="{0B1D2E4E-D90D-455C-8F3C-E813A18D6CC9}" destId="{05B974E9-56B9-44EA-9834-16E030964307}" srcOrd="0" destOrd="0" parTransId="{CCA6224B-AFE9-4CC7-BBA1-B9837CB2C380}" sibTransId="{88A15BA7-E074-413F-9222-A8E3D04DC9A0}"/>
    <dgm:cxn modelId="{51B5D432-5C94-4CC3-9EAD-415DBC951C88}" type="presOf" srcId="{23FAEF08-4A66-401B-AD7C-B36EDF2D8B54}" destId="{31B77D8E-3439-47F0-8DDE-25B1758473A0}" srcOrd="0" destOrd="0" presId="urn:microsoft.com/office/officeart/2005/8/layout/chevron1"/>
    <dgm:cxn modelId="{B92F6874-7DF7-4FDE-944F-D105DAC75906}" srcId="{0B1D2E4E-D90D-455C-8F3C-E813A18D6CC9}" destId="{23FAEF08-4A66-401B-AD7C-B36EDF2D8B54}" srcOrd="3" destOrd="0" parTransId="{A82AC578-9CD4-465C-AF43-A065B7A96031}" sibTransId="{51F4276E-5AE1-4DB6-9C7E-8B3537C0CF76}"/>
    <dgm:cxn modelId="{D7EBF97D-1F7C-40B8-8998-87F5A880230A}" srcId="{0B1D2E4E-D90D-455C-8F3C-E813A18D6CC9}" destId="{776090BF-D0F4-4FD7-BE46-A672C154EB96}" srcOrd="4" destOrd="0" parTransId="{2F4DF525-36F0-45CB-B1F9-84B20A491EEB}" sibTransId="{A5495380-F096-4F82-9C66-242F7800AE1C}"/>
    <dgm:cxn modelId="{F880E1AF-2B37-47AC-BA42-121CE337E6FC}" type="presOf" srcId="{05B974E9-56B9-44EA-9834-16E030964307}" destId="{22F879DC-307F-4B3C-A9A4-EF79DA2F6561}" srcOrd="0" destOrd="0" presId="urn:microsoft.com/office/officeart/2005/8/layout/chevron1"/>
    <dgm:cxn modelId="{750B2DCF-8C84-4F6E-B2B7-7DA6F8895449}" type="presOf" srcId="{0B1D2E4E-D90D-455C-8F3C-E813A18D6CC9}" destId="{4A286280-C2A4-4705-B350-C4E3646AC45F}" srcOrd="0" destOrd="0" presId="urn:microsoft.com/office/officeart/2005/8/layout/chevron1"/>
    <dgm:cxn modelId="{348423F4-52D8-471F-98F2-FC1327B772E3}" type="presOf" srcId="{776090BF-D0F4-4FD7-BE46-A672C154EB96}" destId="{85AD1E85-A931-4202-8373-16C9D11103F8}" srcOrd="0" destOrd="0" presId="urn:microsoft.com/office/officeart/2005/8/layout/chevron1"/>
    <dgm:cxn modelId="{A90F08F6-7C58-4B91-8D08-461DECE24398}" srcId="{0B1D2E4E-D90D-455C-8F3C-E813A18D6CC9}" destId="{B0F97782-D466-4471-AB7B-F6C161DB6A71}" srcOrd="2" destOrd="0" parTransId="{5C33CF5A-529D-40C9-976D-96C3FA35160A}" sibTransId="{2D804D57-FC25-4499-A1A5-E1BE9D578FFD}"/>
    <dgm:cxn modelId="{036EDE5F-064D-46C4-A13A-4CA708B06A85}" type="presParOf" srcId="{4A286280-C2A4-4705-B350-C4E3646AC45F}" destId="{22F879DC-307F-4B3C-A9A4-EF79DA2F6561}" srcOrd="0" destOrd="0" presId="urn:microsoft.com/office/officeart/2005/8/layout/chevron1"/>
    <dgm:cxn modelId="{42A756FF-2ABA-4D18-B910-1E9A86171967}" type="presParOf" srcId="{4A286280-C2A4-4705-B350-C4E3646AC45F}" destId="{21342EB0-D901-4240-94FF-C6B9F8846187}" srcOrd="1" destOrd="0" presId="urn:microsoft.com/office/officeart/2005/8/layout/chevron1"/>
    <dgm:cxn modelId="{9D9485B6-DC57-4E75-98B9-756EEA95138F}" type="presParOf" srcId="{4A286280-C2A4-4705-B350-C4E3646AC45F}" destId="{4DF58FDF-DC36-4492-A9BF-D6986D53728A}" srcOrd="2" destOrd="0" presId="urn:microsoft.com/office/officeart/2005/8/layout/chevron1"/>
    <dgm:cxn modelId="{FA5017AB-9239-4700-A2AB-042E93E9E875}" type="presParOf" srcId="{4A286280-C2A4-4705-B350-C4E3646AC45F}" destId="{1AFBE6D0-BA4A-49E3-940F-5A54491CE4C7}" srcOrd="3" destOrd="0" presId="urn:microsoft.com/office/officeart/2005/8/layout/chevron1"/>
    <dgm:cxn modelId="{20093204-AE78-4585-8691-2343A5ED3734}" type="presParOf" srcId="{4A286280-C2A4-4705-B350-C4E3646AC45F}" destId="{0B33E088-57E1-449D-93CF-6A4C4DEA3FBC}" srcOrd="4" destOrd="0" presId="urn:microsoft.com/office/officeart/2005/8/layout/chevron1"/>
    <dgm:cxn modelId="{121B055C-77A8-459B-9876-0269C07D289E}" type="presParOf" srcId="{4A286280-C2A4-4705-B350-C4E3646AC45F}" destId="{AF6D350F-72B1-41BF-86E2-6029A5465136}" srcOrd="5" destOrd="0" presId="urn:microsoft.com/office/officeart/2005/8/layout/chevron1"/>
    <dgm:cxn modelId="{BB57EAA4-7949-44B3-AEC5-FBF22AAD7C00}" type="presParOf" srcId="{4A286280-C2A4-4705-B350-C4E3646AC45F}" destId="{31B77D8E-3439-47F0-8DDE-25B1758473A0}" srcOrd="6" destOrd="0" presId="urn:microsoft.com/office/officeart/2005/8/layout/chevron1"/>
    <dgm:cxn modelId="{A23A06E2-3583-4A48-855E-EF6A862FE988}" type="presParOf" srcId="{4A286280-C2A4-4705-B350-C4E3646AC45F}" destId="{B47D75BD-BFBA-4D34-A71B-37F7139ADC6A}" srcOrd="7" destOrd="0" presId="urn:microsoft.com/office/officeart/2005/8/layout/chevron1"/>
    <dgm:cxn modelId="{ED55B6F0-785D-4F81-98E0-19F0732BA08C}" type="presParOf" srcId="{4A286280-C2A4-4705-B350-C4E3646AC45F}" destId="{85AD1E85-A931-4202-8373-16C9D11103F8}"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B0D65D-98DD-42C9-828F-858BCFF6BD1D}" type="doc">
      <dgm:prSet loTypeId="urn:microsoft.com/office/officeart/2005/8/layout/chevron1" loCatId="process" qsTypeId="urn:microsoft.com/office/officeart/2005/8/quickstyle/simple1" qsCatId="simple" csTypeId="urn:microsoft.com/office/officeart/2005/8/colors/colorful1#9" csCatId="colorful" phldr="1"/>
      <dgm:spPr/>
    </dgm:pt>
    <dgm:pt modelId="{4F7667B7-8691-4BFE-BA77-4B80A0B99733}">
      <dgm:prSet phldrT="[Text]"/>
      <dgm:spPr/>
      <dgm:t>
        <a:bodyPr/>
        <a:lstStyle/>
        <a:p>
          <a:r>
            <a:rPr lang="en-IN"/>
            <a:t>Data</a:t>
          </a:r>
        </a:p>
      </dgm:t>
    </dgm:pt>
    <dgm:pt modelId="{28B48FD6-907A-4A9E-9FEF-FC680852AECD}" type="parTrans" cxnId="{ED0ECD92-09CB-4DB2-A515-88E7D92F7351}">
      <dgm:prSet/>
      <dgm:spPr/>
      <dgm:t>
        <a:bodyPr/>
        <a:lstStyle/>
        <a:p>
          <a:endParaRPr lang="en-IN"/>
        </a:p>
      </dgm:t>
    </dgm:pt>
    <dgm:pt modelId="{B2F12A28-4175-4A3C-9575-E822ADDB94A8}" type="sibTrans" cxnId="{ED0ECD92-09CB-4DB2-A515-88E7D92F7351}">
      <dgm:prSet/>
      <dgm:spPr/>
      <dgm:t>
        <a:bodyPr/>
        <a:lstStyle/>
        <a:p>
          <a:endParaRPr lang="en-IN"/>
        </a:p>
      </dgm:t>
    </dgm:pt>
    <dgm:pt modelId="{B04C8BD5-34D6-40E7-A097-619B42E52BF1}">
      <dgm:prSet phldrT="[Text]"/>
      <dgm:spPr/>
      <dgm:t>
        <a:bodyPr/>
        <a:lstStyle/>
        <a:p>
          <a:r>
            <a:rPr lang="en-IN" dirty="0"/>
            <a:t>Identify Unusual cases</a:t>
          </a:r>
        </a:p>
      </dgm:t>
    </dgm:pt>
    <dgm:pt modelId="{EB6FFB98-3757-4F11-9586-71D68283BAD6}" type="parTrans" cxnId="{1905C83A-295F-4A26-A115-AAA4AE0117CE}">
      <dgm:prSet/>
      <dgm:spPr/>
      <dgm:t>
        <a:bodyPr/>
        <a:lstStyle/>
        <a:p>
          <a:endParaRPr lang="en-IN"/>
        </a:p>
      </dgm:t>
    </dgm:pt>
    <dgm:pt modelId="{08EE4B11-BFE6-44DE-B4E4-1B7F8A2DE2BA}" type="sibTrans" cxnId="{1905C83A-295F-4A26-A115-AAA4AE0117CE}">
      <dgm:prSet/>
      <dgm:spPr/>
      <dgm:t>
        <a:bodyPr/>
        <a:lstStyle/>
        <a:p>
          <a:endParaRPr lang="en-IN"/>
        </a:p>
      </dgm:t>
    </dgm:pt>
    <dgm:pt modelId="{670BB72F-E2E3-429B-A7A6-64715971FD24}">
      <dgm:prSet phldrT="[Text]"/>
      <dgm:spPr/>
      <dgm:t>
        <a:bodyPr/>
        <a:lstStyle/>
        <a:p>
          <a:r>
            <a:rPr lang="en-IN"/>
            <a:t>Select the Analysis variables for selecting the variables on the basis you want to perform the task</a:t>
          </a:r>
        </a:p>
      </dgm:t>
    </dgm:pt>
    <dgm:pt modelId="{1A9D4910-5925-45B8-87F1-6CBFCB42DA04}" type="parTrans" cxnId="{E51D6FBB-2E51-4A21-A43C-BDED3F086356}">
      <dgm:prSet/>
      <dgm:spPr/>
      <dgm:t>
        <a:bodyPr/>
        <a:lstStyle/>
        <a:p>
          <a:endParaRPr lang="en-IN"/>
        </a:p>
      </dgm:t>
    </dgm:pt>
    <dgm:pt modelId="{92CA4D1A-04E1-4347-B9B2-FA838712BC9A}" type="sibTrans" cxnId="{E51D6FBB-2E51-4A21-A43C-BDED3F086356}">
      <dgm:prSet/>
      <dgm:spPr/>
      <dgm:t>
        <a:bodyPr/>
        <a:lstStyle/>
        <a:p>
          <a:endParaRPr lang="en-IN"/>
        </a:p>
      </dgm:t>
    </dgm:pt>
    <dgm:pt modelId="{D4475BB0-C786-45D6-A6BC-7A205108132C}">
      <dgm:prSet phldrT="[Text]"/>
      <dgm:spPr/>
      <dgm:t>
        <a:bodyPr/>
        <a:lstStyle/>
        <a:p>
          <a:r>
            <a:rPr lang="en-IN"/>
            <a:t>Selectthe case identifier variable </a:t>
          </a:r>
        </a:p>
      </dgm:t>
    </dgm:pt>
    <dgm:pt modelId="{CD84BD37-0ED2-4EF0-8D88-B075C5F08249}" type="parTrans" cxnId="{3AB278A2-BC21-44AD-AF0E-8CE14324419F}">
      <dgm:prSet/>
      <dgm:spPr/>
      <dgm:t>
        <a:bodyPr/>
        <a:lstStyle/>
        <a:p>
          <a:endParaRPr lang="en-IN"/>
        </a:p>
      </dgm:t>
    </dgm:pt>
    <dgm:pt modelId="{C7F69BA6-897D-48CB-999E-E8B6D06595FE}" type="sibTrans" cxnId="{3AB278A2-BC21-44AD-AF0E-8CE14324419F}">
      <dgm:prSet/>
      <dgm:spPr/>
      <dgm:t>
        <a:bodyPr/>
        <a:lstStyle/>
        <a:p>
          <a:endParaRPr lang="en-IN"/>
        </a:p>
      </dgm:t>
    </dgm:pt>
    <dgm:pt modelId="{0640D986-23AF-479A-B33C-958E880B913B}">
      <dgm:prSet phldrT="[Text]"/>
      <dgm:spPr/>
      <dgm:t>
        <a:bodyPr/>
        <a:lstStyle/>
        <a:p>
          <a:r>
            <a:rPr lang="en-IN"/>
            <a:t>OK</a:t>
          </a:r>
        </a:p>
      </dgm:t>
    </dgm:pt>
    <dgm:pt modelId="{30D8D31A-C0EC-42CB-BA94-A85E1E1F58C3}" type="parTrans" cxnId="{E972044F-7088-4372-8798-1A57895E87BA}">
      <dgm:prSet/>
      <dgm:spPr/>
      <dgm:t>
        <a:bodyPr/>
        <a:lstStyle/>
        <a:p>
          <a:endParaRPr lang="en-IN"/>
        </a:p>
      </dgm:t>
    </dgm:pt>
    <dgm:pt modelId="{318F0FA0-E3D1-400F-AE19-51418C33C359}" type="sibTrans" cxnId="{E972044F-7088-4372-8798-1A57895E87BA}">
      <dgm:prSet/>
      <dgm:spPr/>
      <dgm:t>
        <a:bodyPr/>
        <a:lstStyle/>
        <a:p>
          <a:endParaRPr lang="en-IN"/>
        </a:p>
      </dgm:t>
    </dgm:pt>
    <dgm:pt modelId="{4FEB5B3D-0E82-437E-AC9B-EF557727E60B}" type="pres">
      <dgm:prSet presAssocID="{AEB0D65D-98DD-42C9-828F-858BCFF6BD1D}" presName="Name0" presStyleCnt="0">
        <dgm:presLayoutVars>
          <dgm:dir/>
          <dgm:animLvl val="lvl"/>
          <dgm:resizeHandles val="exact"/>
        </dgm:presLayoutVars>
      </dgm:prSet>
      <dgm:spPr/>
    </dgm:pt>
    <dgm:pt modelId="{5BACFFD9-12B1-4333-9B60-648DDFC74895}" type="pres">
      <dgm:prSet presAssocID="{4F7667B7-8691-4BFE-BA77-4B80A0B99733}" presName="parTxOnly" presStyleLbl="node1" presStyleIdx="0" presStyleCnt="5" custLinFactNeighborX="-50610">
        <dgm:presLayoutVars>
          <dgm:chMax val="0"/>
          <dgm:chPref val="0"/>
          <dgm:bulletEnabled val="1"/>
        </dgm:presLayoutVars>
      </dgm:prSet>
      <dgm:spPr/>
    </dgm:pt>
    <dgm:pt modelId="{A7D68611-1DA8-42C9-8251-ED8ABBC85A85}" type="pres">
      <dgm:prSet presAssocID="{B2F12A28-4175-4A3C-9575-E822ADDB94A8}" presName="parTxOnlySpace" presStyleCnt="0"/>
      <dgm:spPr/>
    </dgm:pt>
    <dgm:pt modelId="{99119D44-2531-4DC6-8F19-EBEE303FF623}" type="pres">
      <dgm:prSet presAssocID="{B04C8BD5-34D6-40E7-A097-619B42E52BF1}" presName="parTxOnly" presStyleLbl="node1" presStyleIdx="1" presStyleCnt="5">
        <dgm:presLayoutVars>
          <dgm:chMax val="0"/>
          <dgm:chPref val="0"/>
          <dgm:bulletEnabled val="1"/>
        </dgm:presLayoutVars>
      </dgm:prSet>
      <dgm:spPr/>
    </dgm:pt>
    <dgm:pt modelId="{69A50F36-5C38-469F-86C6-B1759706C2CF}" type="pres">
      <dgm:prSet presAssocID="{08EE4B11-BFE6-44DE-B4E4-1B7F8A2DE2BA}" presName="parTxOnlySpace" presStyleCnt="0"/>
      <dgm:spPr/>
    </dgm:pt>
    <dgm:pt modelId="{976E2458-0069-455A-AC72-D1C01BA7D9ED}" type="pres">
      <dgm:prSet presAssocID="{670BB72F-E2E3-429B-A7A6-64715971FD24}" presName="parTxOnly" presStyleLbl="node1" presStyleIdx="2" presStyleCnt="5">
        <dgm:presLayoutVars>
          <dgm:chMax val="0"/>
          <dgm:chPref val="0"/>
          <dgm:bulletEnabled val="1"/>
        </dgm:presLayoutVars>
      </dgm:prSet>
      <dgm:spPr/>
    </dgm:pt>
    <dgm:pt modelId="{7FC59876-C1F8-4DA9-8866-BF0864E0FBF2}" type="pres">
      <dgm:prSet presAssocID="{92CA4D1A-04E1-4347-B9B2-FA838712BC9A}" presName="parTxOnlySpace" presStyleCnt="0"/>
      <dgm:spPr/>
    </dgm:pt>
    <dgm:pt modelId="{C50E25B8-01DD-4220-9BB4-A9CDC3D17ED7}" type="pres">
      <dgm:prSet presAssocID="{D4475BB0-C786-45D6-A6BC-7A205108132C}" presName="parTxOnly" presStyleLbl="node1" presStyleIdx="3" presStyleCnt="5">
        <dgm:presLayoutVars>
          <dgm:chMax val="0"/>
          <dgm:chPref val="0"/>
          <dgm:bulletEnabled val="1"/>
        </dgm:presLayoutVars>
      </dgm:prSet>
      <dgm:spPr/>
    </dgm:pt>
    <dgm:pt modelId="{31296E27-5E13-4BA1-8303-DE8D55CF5386}" type="pres">
      <dgm:prSet presAssocID="{C7F69BA6-897D-48CB-999E-E8B6D06595FE}" presName="parTxOnlySpace" presStyleCnt="0"/>
      <dgm:spPr/>
    </dgm:pt>
    <dgm:pt modelId="{944A2D6E-6924-496F-B432-B9D5F1FE3CBE}" type="pres">
      <dgm:prSet presAssocID="{0640D986-23AF-479A-B33C-958E880B913B}" presName="parTxOnly" presStyleLbl="node1" presStyleIdx="4" presStyleCnt="5">
        <dgm:presLayoutVars>
          <dgm:chMax val="0"/>
          <dgm:chPref val="0"/>
          <dgm:bulletEnabled val="1"/>
        </dgm:presLayoutVars>
      </dgm:prSet>
      <dgm:spPr/>
    </dgm:pt>
  </dgm:ptLst>
  <dgm:cxnLst>
    <dgm:cxn modelId="{21FAA210-6A4B-48F7-B226-3037D8EF463F}" type="presOf" srcId="{AEB0D65D-98DD-42C9-828F-858BCFF6BD1D}" destId="{4FEB5B3D-0E82-437E-AC9B-EF557727E60B}" srcOrd="0" destOrd="0" presId="urn:microsoft.com/office/officeart/2005/8/layout/chevron1"/>
    <dgm:cxn modelId="{54B33F2F-8D7F-41E8-930A-FF918F985093}" type="presOf" srcId="{4F7667B7-8691-4BFE-BA77-4B80A0B99733}" destId="{5BACFFD9-12B1-4333-9B60-648DDFC74895}" srcOrd="0" destOrd="0" presId="urn:microsoft.com/office/officeart/2005/8/layout/chevron1"/>
    <dgm:cxn modelId="{1905C83A-295F-4A26-A115-AAA4AE0117CE}" srcId="{AEB0D65D-98DD-42C9-828F-858BCFF6BD1D}" destId="{B04C8BD5-34D6-40E7-A097-619B42E52BF1}" srcOrd="1" destOrd="0" parTransId="{EB6FFB98-3757-4F11-9586-71D68283BAD6}" sibTransId="{08EE4B11-BFE6-44DE-B4E4-1B7F8A2DE2BA}"/>
    <dgm:cxn modelId="{F91D145D-566F-478C-91D9-672812F07914}" type="presOf" srcId="{670BB72F-E2E3-429B-A7A6-64715971FD24}" destId="{976E2458-0069-455A-AC72-D1C01BA7D9ED}" srcOrd="0" destOrd="0" presId="urn:microsoft.com/office/officeart/2005/8/layout/chevron1"/>
    <dgm:cxn modelId="{BF67BB49-35F3-46E1-8E7A-10074CB3E782}" type="presOf" srcId="{B04C8BD5-34D6-40E7-A097-619B42E52BF1}" destId="{99119D44-2531-4DC6-8F19-EBEE303FF623}" srcOrd="0" destOrd="0" presId="urn:microsoft.com/office/officeart/2005/8/layout/chevron1"/>
    <dgm:cxn modelId="{E972044F-7088-4372-8798-1A57895E87BA}" srcId="{AEB0D65D-98DD-42C9-828F-858BCFF6BD1D}" destId="{0640D986-23AF-479A-B33C-958E880B913B}" srcOrd="4" destOrd="0" parTransId="{30D8D31A-C0EC-42CB-BA94-A85E1E1F58C3}" sibTransId="{318F0FA0-E3D1-400F-AE19-51418C33C359}"/>
    <dgm:cxn modelId="{4F1CD85A-019A-43C5-92D6-96154F3404FD}" type="presOf" srcId="{0640D986-23AF-479A-B33C-958E880B913B}" destId="{944A2D6E-6924-496F-B432-B9D5F1FE3CBE}" srcOrd="0" destOrd="0" presId="urn:microsoft.com/office/officeart/2005/8/layout/chevron1"/>
    <dgm:cxn modelId="{3ECEE97E-3B3E-47A4-AA6F-2A30FDA9C520}" type="presOf" srcId="{D4475BB0-C786-45D6-A6BC-7A205108132C}" destId="{C50E25B8-01DD-4220-9BB4-A9CDC3D17ED7}" srcOrd="0" destOrd="0" presId="urn:microsoft.com/office/officeart/2005/8/layout/chevron1"/>
    <dgm:cxn modelId="{ED0ECD92-09CB-4DB2-A515-88E7D92F7351}" srcId="{AEB0D65D-98DD-42C9-828F-858BCFF6BD1D}" destId="{4F7667B7-8691-4BFE-BA77-4B80A0B99733}" srcOrd="0" destOrd="0" parTransId="{28B48FD6-907A-4A9E-9FEF-FC680852AECD}" sibTransId="{B2F12A28-4175-4A3C-9575-E822ADDB94A8}"/>
    <dgm:cxn modelId="{3AB278A2-BC21-44AD-AF0E-8CE14324419F}" srcId="{AEB0D65D-98DD-42C9-828F-858BCFF6BD1D}" destId="{D4475BB0-C786-45D6-A6BC-7A205108132C}" srcOrd="3" destOrd="0" parTransId="{CD84BD37-0ED2-4EF0-8D88-B075C5F08249}" sibTransId="{C7F69BA6-897D-48CB-999E-E8B6D06595FE}"/>
    <dgm:cxn modelId="{E51D6FBB-2E51-4A21-A43C-BDED3F086356}" srcId="{AEB0D65D-98DD-42C9-828F-858BCFF6BD1D}" destId="{670BB72F-E2E3-429B-A7A6-64715971FD24}" srcOrd="2" destOrd="0" parTransId="{1A9D4910-5925-45B8-87F1-6CBFCB42DA04}" sibTransId="{92CA4D1A-04E1-4347-B9B2-FA838712BC9A}"/>
    <dgm:cxn modelId="{90245950-5BE3-4061-9B56-C8A8FA7AF3ED}" type="presParOf" srcId="{4FEB5B3D-0E82-437E-AC9B-EF557727E60B}" destId="{5BACFFD9-12B1-4333-9B60-648DDFC74895}" srcOrd="0" destOrd="0" presId="urn:microsoft.com/office/officeart/2005/8/layout/chevron1"/>
    <dgm:cxn modelId="{0C40D8B2-E3D8-4EFD-80E4-452288D873D5}" type="presParOf" srcId="{4FEB5B3D-0E82-437E-AC9B-EF557727E60B}" destId="{A7D68611-1DA8-42C9-8251-ED8ABBC85A85}" srcOrd="1" destOrd="0" presId="urn:microsoft.com/office/officeart/2005/8/layout/chevron1"/>
    <dgm:cxn modelId="{FF8CC95A-4FB8-4902-B8BC-3E0C859ED19A}" type="presParOf" srcId="{4FEB5B3D-0E82-437E-AC9B-EF557727E60B}" destId="{99119D44-2531-4DC6-8F19-EBEE303FF623}" srcOrd="2" destOrd="0" presId="urn:microsoft.com/office/officeart/2005/8/layout/chevron1"/>
    <dgm:cxn modelId="{CCD733E0-C8D6-4F3C-8A80-B5F6B124D36D}" type="presParOf" srcId="{4FEB5B3D-0E82-437E-AC9B-EF557727E60B}" destId="{69A50F36-5C38-469F-86C6-B1759706C2CF}" srcOrd="3" destOrd="0" presId="urn:microsoft.com/office/officeart/2005/8/layout/chevron1"/>
    <dgm:cxn modelId="{8A1E5F07-2646-4082-BB5A-2933B9BD9917}" type="presParOf" srcId="{4FEB5B3D-0E82-437E-AC9B-EF557727E60B}" destId="{976E2458-0069-455A-AC72-D1C01BA7D9ED}" srcOrd="4" destOrd="0" presId="urn:microsoft.com/office/officeart/2005/8/layout/chevron1"/>
    <dgm:cxn modelId="{81B81257-9020-48D2-AD43-6537F0178A69}" type="presParOf" srcId="{4FEB5B3D-0E82-437E-AC9B-EF557727E60B}" destId="{7FC59876-C1F8-4DA9-8866-BF0864E0FBF2}" srcOrd="5" destOrd="0" presId="urn:microsoft.com/office/officeart/2005/8/layout/chevron1"/>
    <dgm:cxn modelId="{B34E963C-B391-425A-AAF2-5D766CF0ED55}" type="presParOf" srcId="{4FEB5B3D-0E82-437E-AC9B-EF557727E60B}" destId="{C50E25B8-01DD-4220-9BB4-A9CDC3D17ED7}" srcOrd="6" destOrd="0" presId="urn:microsoft.com/office/officeart/2005/8/layout/chevron1"/>
    <dgm:cxn modelId="{3A7D7489-5B50-4C20-8FEA-89DC13744E9D}" type="presParOf" srcId="{4FEB5B3D-0E82-437E-AC9B-EF557727E60B}" destId="{31296E27-5E13-4BA1-8303-DE8D55CF5386}" srcOrd="7" destOrd="0" presId="urn:microsoft.com/office/officeart/2005/8/layout/chevron1"/>
    <dgm:cxn modelId="{0ED3B34C-AD60-4C17-A1F5-0FE873F7E7EC}" type="presParOf" srcId="{4FEB5B3D-0E82-437E-AC9B-EF557727E60B}" destId="{944A2D6E-6924-496F-B432-B9D5F1FE3CBE}"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1D2E4E-D90D-455C-8F3C-E813A18D6CC9}" type="doc">
      <dgm:prSet loTypeId="urn:microsoft.com/office/officeart/2005/8/layout/chevron1" loCatId="process" qsTypeId="urn:microsoft.com/office/officeart/2005/8/quickstyle/simple1" qsCatId="simple" csTypeId="urn:microsoft.com/office/officeart/2005/8/colors/colorful1#10" csCatId="colorful" phldr="1"/>
      <dgm:spPr/>
    </dgm:pt>
    <dgm:pt modelId="{05B974E9-56B9-44EA-9834-16E030964307}">
      <dgm:prSet phldrT="[Text]"/>
      <dgm:spPr/>
      <dgm:t>
        <a:bodyPr/>
        <a:lstStyle/>
        <a:p>
          <a:r>
            <a:rPr lang="en-IN"/>
            <a:t>Data</a:t>
          </a:r>
        </a:p>
      </dgm:t>
    </dgm:pt>
    <dgm:pt modelId="{CCA6224B-AFE9-4CC7-BBA1-B9837CB2C380}" type="parTrans" cxnId="{FFAE251D-8B75-4253-95BD-6E786D72AB18}">
      <dgm:prSet/>
      <dgm:spPr/>
      <dgm:t>
        <a:bodyPr/>
        <a:lstStyle/>
        <a:p>
          <a:endParaRPr lang="en-IN"/>
        </a:p>
      </dgm:t>
    </dgm:pt>
    <dgm:pt modelId="{88A15BA7-E074-413F-9222-A8E3D04DC9A0}" type="sibTrans" cxnId="{FFAE251D-8B75-4253-95BD-6E786D72AB18}">
      <dgm:prSet/>
      <dgm:spPr/>
      <dgm:t>
        <a:bodyPr/>
        <a:lstStyle/>
        <a:p>
          <a:endParaRPr lang="en-IN"/>
        </a:p>
      </dgm:t>
    </dgm:pt>
    <dgm:pt modelId="{184AC6C8-A760-4371-96D5-994C36267DD4}">
      <dgm:prSet phldrT="[Text]"/>
      <dgm:spPr/>
      <dgm:t>
        <a:bodyPr/>
        <a:lstStyle/>
        <a:p>
          <a:r>
            <a:rPr lang="en-IN"/>
            <a:t>Select cases</a:t>
          </a:r>
        </a:p>
      </dgm:t>
    </dgm:pt>
    <dgm:pt modelId="{ECCA6216-6A6E-4B89-8590-3B06D25B5346}" type="parTrans" cxnId="{2A68391C-7A26-40D4-B486-0C1EB03945E3}">
      <dgm:prSet/>
      <dgm:spPr/>
      <dgm:t>
        <a:bodyPr/>
        <a:lstStyle/>
        <a:p>
          <a:endParaRPr lang="en-IN"/>
        </a:p>
      </dgm:t>
    </dgm:pt>
    <dgm:pt modelId="{25E7AAC4-77E7-4D92-B3A6-96334BAB537B}" type="sibTrans" cxnId="{2A68391C-7A26-40D4-B486-0C1EB03945E3}">
      <dgm:prSet/>
      <dgm:spPr/>
      <dgm:t>
        <a:bodyPr/>
        <a:lstStyle/>
        <a:p>
          <a:endParaRPr lang="en-IN"/>
        </a:p>
      </dgm:t>
    </dgm:pt>
    <dgm:pt modelId="{B0F97782-D466-4471-AB7B-F6C161DB6A71}">
      <dgm:prSet phldrT="[Text]"/>
      <dgm:spPr/>
      <dgm:t>
        <a:bodyPr/>
        <a:lstStyle/>
        <a:p>
          <a:r>
            <a:rPr lang="en-IN"/>
            <a:t>If condition is satisfied</a:t>
          </a:r>
        </a:p>
      </dgm:t>
    </dgm:pt>
    <dgm:pt modelId="{5C33CF5A-529D-40C9-976D-96C3FA35160A}" type="parTrans" cxnId="{A90F08F6-7C58-4B91-8D08-461DECE24398}">
      <dgm:prSet/>
      <dgm:spPr/>
      <dgm:t>
        <a:bodyPr/>
        <a:lstStyle/>
        <a:p>
          <a:endParaRPr lang="en-IN"/>
        </a:p>
      </dgm:t>
    </dgm:pt>
    <dgm:pt modelId="{2D804D57-FC25-4499-A1A5-E1BE9D578FFD}" type="sibTrans" cxnId="{A90F08F6-7C58-4B91-8D08-461DECE24398}">
      <dgm:prSet/>
      <dgm:spPr/>
      <dgm:t>
        <a:bodyPr/>
        <a:lstStyle/>
        <a:p>
          <a:endParaRPr lang="en-IN"/>
        </a:p>
      </dgm:t>
    </dgm:pt>
    <dgm:pt modelId="{23FAEF08-4A66-401B-AD7C-B36EDF2D8B54}">
      <dgm:prSet phldrT="[Text]"/>
      <dgm:spPr/>
      <dgm:t>
        <a:bodyPr/>
        <a:lstStyle/>
        <a:p>
          <a:r>
            <a:rPr lang="en-IN"/>
            <a:t>If</a:t>
          </a:r>
        </a:p>
      </dgm:t>
    </dgm:pt>
    <dgm:pt modelId="{A82AC578-9CD4-465C-AF43-A065B7A96031}" type="parTrans" cxnId="{B92F6874-7DF7-4FDE-944F-D105DAC75906}">
      <dgm:prSet/>
      <dgm:spPr/>
      <dgm:t>
        <a:bodyPr/>
        <a:lstStyle/>
        <a:p>
          <a:endParaRPr lang="en-IN"/>
        </a:p>
      </dgm:t>
    </dgm:pt>
    <dgm:pt modelId="{51F4276E-5AE1-4DB6-9C7E-8B3537C0CF76}" type="sibTrans" cxnId="{B92F6874-7DF7-4FDE-944F-D105DAC75906}">
      <dgm:prSet/>
      <dgm:spPr/>
      <dgm:t>
        <a:bodyPr/>
        <a:lstStyle/>
        <a:p>
          <a:endParaRPr lang="en-IN"/>
        </a:p>
      </dgm:t>
    </dgm:pt>
    <dgm:pt modelId="{4A286280-C2A4-4705-B350-C4E3646AC45F}" type="pres">
      <dgm:prSet presAssocID="{0B1D2E4E-D90D-455C-8F3C-E813A18D6CC9}" presName="Name0" presStyleCnt="0">
        <dgm:presLayoutVars>
          <dgm:dir/>
          <dgm:animLvl val="lvl"/>
          <dgm:resizeHandles val="exact"/>
        </dgm:presLayoutVars>
      </dgm:prSet>
      <dgm:spPr/>
    </dgm:pt>
    <dgm:pt modelId="{22F879DC-307F-4B3C-A9A4-EF79DA2F6561}" type="pres">
      <dgm:prSet presAssocID="{05B974E9-56B9-44EA-9834-16E030964307}" presName="parTxOnly" presStyleLbl="node1" presStyleIdx="0" presStyleCnt="4">
        <dgm:presLayoutVars>
          <dgm:chMax val="0"/>
          <dgm:chPref val="0"/>
          <dgm:bulletEnabled val="1"/>
        </dgm:presLayoutVars>
      </dgm:prSet>
      <dgm:spPr/>
    </dgm:pt>
    <dgm:pt modelId="{21342EB0-D901-4240-94FF-C6B9F8846187}" type="pres">
      <dgm:prSet presAssocID="{88A15BA7-E074-413F-9222-A8E3D04DC9A0}" presName="parTxOnlySpace" presStyleCnt="0"/>
      <dgm:spPr/>
    </dgm:pt>
    <dgm:pt modelId="{4DF58FDF-DC36-4492-A9BF-D6986D53728A}" type="pres">
      <dgm:prSet presAssocID="{184AC6C8-A760-4371-96D5-994C36267DD4}" presName="parTxOnly" presStyleLbl="node1" presStyleIdx="1" presStyleCnt="4" custLinFactNeighborX="-7785">
        <dgm:presLayoutVars>
          <dgm:chMax val="0"/>
          <dgm:chPref val="0"/>
          <dgm:bulletEnabled val="1"/>
        </dgm:presLayoutVars>
      </dgm:prSet>
      <dgm:spPr/>
    </dgm:pt>
    <dgm:pt modelId="{1AFBE6D0-BA4A-49E3-940F-5A54491CE4C7}" type="pres">
      <dgm:prSet presAssocID="{25E7AAC4-77E7-4D92-B3A6-96334BAB537B}" presName="parTxOnlySpace" presStyleCnt="0"/>
      <dgm:spPr/>
    </dgm:pt>
    <dgm:pt modelId="{0B33E088-57E1-449D-93CF-6A4C4DEA3FBC}" type="pres">
      <dgm:prSet presAssocID="{B0F97782-D466-4471-AB7B-F6C161DB6A71}" presName="parTxOnly" presStyleLbl="node1" presStyleIdx="2" presStyleCnt="4">
        <dgm:presLayoutVars>
          <dgm:chMax val="0"/>
          <dgm:chPref val="0"/>
          <dgm:bulletEnabled val="1"/>
        </dgm:presLayoutVars>
      </dgm:prSet>
      <dgm:spPr/>
    </dgm:pt>
    <dgm:pt modelId="{AF6D350F-72B1-41BF-86E2-6029A5465136}" type="pres">
      <dgm:prSet presAssocID="{2D804D57-FC25-4499-A1A5-E1BE9D578FFD}" presName="parTxOnlySpace" presStyleCnt="0"/>
      <dgm:spPr/>
    </dgm:pt>
    <dgm:pt modelId="{31B77D8E-3439-47F0-8DDE-25B1758473A0}" type="pres">
      <dgm:prSet presAssocID="{23FAEF08-4A66-401B-AD7C-B36EDF2D8B54}" presName="parTxOnly" presStyleLbl="node1" presStyleIdx="3" presStyleCnt="4">
        <dgm:presLayoutVars>
          <dgm:chMax val="0"/>
          <dgm:chPref val="0"/>
          <dgm:bulletEnabled val="1"/>
        </dgm:presLayoutVars>
      </dgm:prSet>
      <dgm:spPr/>
    </dgm:pt>
  </dgm:ptLst>
  <dgm:cxnLst>
    <dgm:cxn modelId="{2A68391C-7A26-40D4-B486-0C1EB03945E3}" srcId="{0B1D2E4E-D90D-455C-8F3C-E813A18D6CC9}" destId="{184AC6C8-A760-4371-96D5-994C36267DD4}" srcOrd="1" destOrd="0" parTransId="{ECCA6216-6A6E-4B89-8590-3B06D25B5346}" sibTransId="{25E7AAC4-77E7-4D92-B3A6-96334BAB537B}"/>
    <dgm:cxn modelId="{FFAE251D-8B75-4253-95BD-6E786D72AB18}" srcId="{0B1D2E4E-D90D-455C-8F3C-E813A18D6CC9}" destId="{05B974E9-56B9-44EA-9834-16E030964307}" srcOrd="0" destOrd="0" parTransId="{CCA6224B-AFE9-4CC7-BBA1-B9837CB2C380}" sibTransId="{88A15BA7-E074-413F-9222-A8E3D04DC9A0}"/>
    <dgm:cxn modelId="{B17C6546-5033-4903-99A1-C383D8193837}" type="presOf" srcId="{23FAEF08-4A66-401B-AD7C-B36EDF2D8B54}" destId="{31B77D8E-3439-47F0-8DDE-25B1758473A0}" srcOrd="0" destOrd="0" presId="urn:microsoft.com/office/officeart/2005/8/layout/chevron1"/>
    <dgm:cxn modelId="{90B49E49-ABBF-4ECB-A4ED-DC0BD0116967}" type="presOf" srcId="{05B974E9-56B9-44EA-9834-16E030964307}" destId="{22F879DC-307F-4B3C-A9A4-EF79DA2F6561}" srcOrd="0" destOrd="0" presId="urn:microsoft.com/office/officeart/2005/8/layout/chevron1"/>
    <dgm:cxn modelId="{84FB686A-6511-4822-BA2D-CE5852252AB8}" type="presOf" srcId="{B0F97782-D466-4471-AB7B-F6C161DB6A71}" destId="{0B33E088-57E1-449D-93CF-6A4C4DEA3FBC}" srcOrd="0" destOrd="0" presId="urn:microsoft.com/office/officeart/2005/8/layout/chevron1"/>
    <dgm:cxn modelId="{B92F6874-7DF7-4FDE-944F-D105DAC75906}" srcId="{0B1D2E4E-D90D-455C-8F3C-E813A18D6CC9}" destId="{23FAEF08-4A66-401B-AD7C-B36EDF2D8B54}" srcOrd="3" destOrd="0" parTransId="{A82AC578-9CD4-465C-AF43-A065B7A96031}" sibTransId="{51F4276E-5AE1-4DB6-9C7E-8B3537C0CF76}"/>
    <dgm:cxn modelId="{477C5A7D-4C4D-4BF5-AEB6-EB06EE32EBE8}" type="presOf" srcId="{0B1D2E4E-D90D-455C-8F3C-E813A18D6CC9}" destId="{4A286280-C2A4-4705-B350-C4E3646AC45F}" srcOrd="0" destOrd="0" presId="urn:microsoft.com/office/officeart/2005/8/layout/chevron1"/>
    <dgm:cxn modelId="{0049F1BE-A0D1-4010-911F-E9F2867B4CB4}" type="presOf" srcId="{184AC6C8-A760-4371-96D5-994C36267DD4}" destId="{4DF58FDF-DC36-4492-A9BF-D6986D53728A}" srcOrd="0" destOrd="0" presId="urn:microsoft.com/office/officeart/2005/8/layout/chevron1"/>
    <dgm:cxn modelId="{A90F08F6-7C58-4B91-8D08-461DECE24398}" srcId="{0B1D2E4E-D90D-455C-8F3C-E813A18D6CC9}" destId="{B0F97782-D466-4471-AB7B-F6C161DB6A71}" srcOrd="2" destOrd="0" parTransId="{5C33CF5A-529D-40C9-976D-96C3FA35160A}" sibTransId="{2D804D57-FC25-4499-A1A5-E1BE9D578FFD}"/>
    <dgm:cxn modelId="{7CCD7595-332A-4C88-9EB6-6BAA4C90D914}" type="presParOf" srcId="{4A286280-C2A4-4705-B350-C4E3646AC45F}" destId="{22F879DC-307F-4B3C-A9A4-EF79DA2F6561}" srcOrd="0" destOrd="0" presId="urn:microsoft.com/office/officeart/2005/8/layout/chevron1"/>
    <dgm:cxn modelId="{77F3FC9F-16D5-4BFA-87B9-2B311457D134}" type="presParOf" srcId="{4A286280-C2A4-4705-B350-C4E3646AC45F}" destId="{21342EB0-D901-4240-94FF-C6B9F8846187}" srcOrd="1" destOrd="0" presId="urn:microsoft.com/office/officeart/2005/8/layout/chevron1"/>
    <dgm:cxn modelId="{ADED2E72-87F7-4C73-AC0F-A730B02D6425}" type="presParOf" srcId="{4A286280-C2A4-4705-B350-C4E3646AC45F}" destId="{4DF58FDF-DC36-4492-A9BF-D6986D53728A}" srcOrd="2" destOrd="0" presId="urn:microsoft.com/office/officeart/2005/8/layout/chevron1"/>
    <dgm:cxn modelId="{C8696D00-303B-4617-9E46-E0AE5A57A2C7}" type="presParOf" srcId="{4A286280-C2A4-4705-B350-C4E3646AC45F}" destId="{1AFBE6D0-BA4A-49E3-940F-5A54491CE4C7}" srcOrd="3" destOrd="0" presId="urn:microsoft.com/office/officeart/2005/8/layout/chevron1"/>
    <dgm:cxn modelId="{22D377FB-DDA8-44D6-B810-1AB626109B8B}" type="presParOf" srcId="{4A286280-C2A4-4705-B350-C4E3646AC45F}" destId="{0B33E088-57E1-449D-93CF-6A4C4DEA3FBC}" srcOrd="4" destOrd="0" presId="urn:microsoft.com/office/officeart/2005/8/layout/chevron1"/>
    <dgm:cxn modelId="{CF0742A6-145E-482D-9344-99FF1C98BEB5}" type="presParOf" srcId="{4A286280-C2A4-4705-B350-C4E3646AC45F}" destId="{AF6D350F-72B1-41BF-86E2-6029A5465136}" srcOrd="5" destOrd="0" presId="urn:microsoft.com/office/officeart/2005/8/layout/chevron1"/>
    <dgm:cxn modelId="{819702D7-221C-4969-B4B7-9565B52FBC9C}" type="presParOf" srcId="{4A286280-C2A4-4705-B350-C4E3646AC45F}" destId="{31B77D8E-3439-47F0-8DDE-25B1758473A0}"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3DA909-FAC7-4DA7-ADCE-2A88CA79BD5B}" type="doc">
      <dgm:prSet loTypeId="urn:microsoft.com/office/officeart/2005/8/layout/chevron1" loCatId="process" qsTypeId="urn:microsoft.com/office/officeart/2005/8/quickstyle/simple1" qsCatId="simple" csTypeId="urn:microsoft.com/office/officeart/2005/8/colors/colorful1#11" csCatId="colorful" phldr="1"/>
      <dgm:spPr/>
    </dgm:pt>
    <dgm:pt modelId="{E31157EB-1907-4BBC-8AC6-22E47C948217}">
      <dgm:prSet phldrT="[Text]"/>
      <dgm:spPr/>
      <dgm:t>
        <a:bodyPr/>
        <a:lstStyle/>
        <a:p>
          <a:r>
            <a:rPr lang="en-IN" dirty="0"/>
            <a:t>Data</a:t>
          </a:r>
        </a:p>
      </dgm:t>
    </dgm:pt>
    <dgm:pt modelId="{0BA514E2-F8DC-4DB6-A762-5F789E29969D}" type="parTrans" cxnId="{1B9EC4DE-D20D-4FDE-806C-FC491DF3AEA4}">
      <dgm:prSet/>
      <dgm:spPr/>
      <dgm:t>
        <a:bodyPr/>
        <a:lstStyle/>
        <a:p>
          <a:endParaRPr lang="en-IN"/>
        </a:p>
      </dgm:t>
    </dgm:pt>
    <dgm:pt modelId="{38EE89E4-2EE1-4B97-AD1C-4DFD33CF9E92}" type="sibTrans" cxnId="{1B9EC4DE-D20D-4FDE-806C-FC491DF3AEA4}">
      <dgm:prSet/>
      <dgm:spPr/>
      <dgm:t>
        <a:bodyPr/>
        <a:lstStyle/>
        <a:p>
          <a:endParaRPr lang="en-IN"/>
        </a:p>
      </dgm:t>
    </dgm:pt>
    <dgm:pt modelId="{B2B076B3-F4FF-4003-99BC-0171B70B306C}">
      <dgm:prSet phldrT="[Text]"/>
      <dgm:spPr/>
      <dgm:t>
        <a:bodyPr/>
        <a:lstStyle/>
        <a:p>
          <a:r>
            <a:rPr lang="en-IN"/>
            <a:t>Break Variable</a:t>
          </a:r>
        </a:p>
      </dgm:t>
    </dgm:pt>
    <dgm:pt modelId="{AC812B51-0ABE-4F55-9A51-F8273C85A944}" type="parTrans" cxnId="{D3D7C646-166C-428F-9E31-85A28997BD01}">
      <dgm:prSet/>
      <dgm:spPr/>
      <dgm:t>
        <a:bodyPr/>
        <a:lstStyle/>
        <a:p>
          <a:endParaRPr lang="en-IN"/>
        </a:p>
      </dgm:t>
    </dgm:pt>
    <dgm:pt modelId="{5FF81614-3BEC-44C5-BDC5-ADE69C10F1CD}" type="sibTrans" cxnId="{D3D7C646-166C-428F-9E31-85A28997BD01}">
      <dgm:prSet/>
      <dgm:spPr/>
      <dgm:t>
        <a:bodyPr/>
        <a:lstStyle/>
        <a:p>
          <a:endParaRPr lang="en-IN"/>
        </a:p>
      </dgm:t>
    </dgm:pt>
    <dgm:pt modelId="{ADE6313E-0557-4405-8382-48FEBA884333}">
      <dgm:prSet phldrT="[Text]"/>
      <dgm:spPr/>
      <dgm:t>
        <a:bodyPr/>
        <a:lstStyle/>
        <a:p>
          <a:r>
            <a:rPr lang="en-IN"/>
            <a:t>Select the variable</a:t>
          </a:r>
        </a:p>
      </dgm:t>
    </dgm:pt>
    <dgm:pt modelId="{D2E89E31-8CB7-4C89-B04F-8F9DAE67714A}" type="parTrans" cxnId="{FB1FA880-B79A-496A-8584-844D3E2883D3}">
      <dgm:prSet/>
      <dgm:spPr/>
      <dgm:t>
        <a:bodyPr/>
        <a:lstStyle/>
        <a:p>
          <a:endParaRPr lang="en-IN"/>
        </a:p>
      </dgm:t>
    </dgm:pt>
    <dgm:pt modelId="{DC2C586B-CD2D-4A98-BF14-CFE7F584E107}" type="sibTrans" cxnId="{FB1FA880-B79A-496A-8584-844D3E2883D3}">
      <dgm:prSet/>
      <dgm:spPr/>
      <dgm:t>
        <a:bodyPr/>
        <a:lstStyle/>
        <a:p>
          <a:endParaRPr lang="en-IN"/>
        </a:p>
      </dgm:t>
    </dgm:pt>
    <dgm:pt modelId="{E3295F33-AD34-4821-9413-D0545FB60D89}">
      <dgm:prSet phldrT="[Text]"/>
      <dgm:spPr/>
      <dgm:t>
        <a:bodyPr/>
        <a:lstStyle/>
        <a:p>
          <a:r>
            <a:rPr lang="en-IN"/>
            <a:t>Browse and Select the File</a:t>
          </a:r>
        </a:p>
      </dgm:t>
    </dgm:pt>
    <dgm:pt modelId="{754033A6-F55C-4D8A-8871-D2E43BACD0FC}" type="parTrans" cxnId="{64F54629-85B0-4EC5-ACA2-16D31A38F851}">
      <dgm:prSet/>
      <dgm:spPr/>
      <dgm:t>
        <a:bodyPr/>
        <a:lstStyle/>
        <a:p>
          <a:endParaRPr lang="en-IN"/>
        </a:p>
      </dgm:t>
    </dgm:pt>
    <dgm:pt modelId="{32174BC6-F4D9-4AFD-995F-86880C06CBD7}" type="sibTrans" cxnId="{64F54629-85B0-4EC5-ACA2-16D31A38F851}">
      <dgm:prSet/>
      <dgm:spPr/>
      <dgm:t>
        <a:bodyPr/>
        <a:lstStyle/>
        <a:p>
          <a:endParaRPr lang="en-IN"/>
        </a:p>
      </dgm:t>
    </dgm:pt>
    <dgm:pt modelId="{E7D40038-36CE-40C5-A659-27DBA1BDB39A}">
      <dgm:prSet phldrT="[Text]"/>
      <dgm:spPr/>
      <dgm:t>
        <a:bodyPr/>
        <a:lstStyle/>
        <a:p>
          <a:r>
            <a:rPr lang="en-IN"/>
            <a:t>Summaries of Variable</a:t>
          </a:r>
        </a:p>
      </dgm:t>
    </dgm:pt>
    <dgm:pt modelId="{8F3500C6-DD1A-403B-B825-49795E798BAB}" type="parTrans" cxnId="{D71911AD-0512-444E-8912-18D4C0B5A8C8}">
      <dgm:prSet/>
      <dgm:spPr/>
      <dgm:t>
        <a:bodyPr/>
        <a:lstStyle/>
        <a:p>
          <a:endParaRPr lang="en-IN"/>
        </a:p>
      </dgm:t>
    </dgm:pt>
    <dgm:pt modelId="{4F4A1DC1-87B7-4779-8FB7-8327B28A3A14}" type="sibTrans" cxnId="{D71911AD-0512-444E-8912-18D4C0B5A8C8}">
      <dgm:prSet/>
      <dgm:spPr/>
      <dgm:t>
        <a:bodyPr/>
        <a:lstStyle/>
        <a:p>
          <a:endParaRPr lang="en-IN"/>
        </a:p>
      </dgm:t>
    </dgm:pt>
    <dgm:pt modelId="{93F2F146-D0F6-47C2-BB58-26F0059D458F}">
      <dgm:prSet phldrT="[Text]"/>
      <dgm:spPr/>
      <dgm:t>
        <a:bodyPr/>
        <a:lstStyle/>
        <a:p>
          <a:r>
            <a:rPr lang="en-IN"/>
            <a:t>Aggregate</a:t>
          </a:r>
        </a:p>
      </dgm:t>
    </dgm:pt>
    <dgm:pt modelId="{69C4F8D0-C9DB-4FF6-91B7-4A45444ABAE1}" type="parTrans" cxnId="{52B6628E-0AEC-4B57-807A-360F836809A2}">
      <dgm:prSet/>
      <dgm:spPr/>
      <dgm:t>
        <a:bodyPr/>
        <a:lstStyle/>
        <a:p>
          <a:endParaRPr lang="en-IN"/>
        </a:p>
      </dgm:t>
    </dgm:pt>
    <dgm:pt modelId="{2A305FD3-5170-49BB-83C1-EC193D811880}" type="sibTrans" cxnId="{52B6628E-0AEC-4B57-807A-360F836809A2}">
      <dgm:prSet/>
      <dgm:spPr/>
      <dgm:t>
        <a:bodyPr/>
        <a:lstStyle/>
        <a:p>
          <a:endParaRPr lang="en-IN"/>
        </a:p>
      </dgm:t>
    </dgm:pt>
    <dgm:pt modelId="{B154913A-4FB4-474D-B848-A334390C550D}">
      <dgm:prSet phldrT="[Text]"/>
      <dgm:spPr/>
      <dgm:t>
        <a:bodyPr/>
        <a:lstStyle/>
        <a:p>
          <a:r>
            <a:rPr lang="en-IN"/>
            <a:t>Function</a:t>
          </a:r>
        </a:p>
      </dgm:t>
    </dgm:pt>
    <dgm:pt modelId="{4A96E2AF-AF29-4035-B3FF-D917995D2A16}" type="parTrans" cxnId="{1BEB4BF4-616A-4AF1-8420-53001E526B5C}">
      <dgm:prSet/>
      <dgm:spPr/>
      <dgm:t>
        <a:bodyPr/>
        <a:lstStyle/>
        <a:p>
          <a:endParaRPr lang="en-IN"/>
        </a:p>
      </dgm:t>
    </dgm:pt>
    <dgm:pt modelId="{EFBC4222-D7C7-4D30-9B76-DB62FEFB5DC3}" type="sibTrans" cxnId="{1BEB4BF4-616A-4AF1-8420-53001E526B5C}">
      <dgm:prSet/>
      <dgm:spPr/>
      <dgm:t>
        <a:bodyPr/>
        <a:lstStyle/>
        <a:p>
          <a:endParaRPr lang="en-IN"/>
        </a:p>
      </dgm:t>
    </dgm:pt>
    <dgm:pt modelId="{1C4F22AE-92F9-4D6C-B5B6-085E4B6080A1}" type="pres">
      <dgm:prSet presAssocID="{1C3DA909-FAC7-4DA7-ADCE-2A88CA79BD5B}" presName="Name0" presStyleCnt="0">
        <dgm:presLayoutVars>
          <dgm:dir/>
          <dgm:animLvl val="lvl"/>
          <dgm:resizeHandles val="exact"/>
        </dgm:presLayoutVars>
      </dgm:prSet>
      <dgm:spPr/>
    </dgm:pt>
    <dgm:pt modelId="{E0A7DA22-3C0E-4047-BE3E-23FE7EB742CB}" type="pres">
      <dgm:prSet presAssocID="{E31157EB-1907-4BBC-8AC6-22E47C948217}" presName="parTxOnly" presStyleLbl="node1" presStyleIdx="0" presStyleCnt="7" custScaleY="112000" custLinFactNeighborY="3000">
        <dgm:presLayoutVars>
          <dgm:chMax val="0"/>
          <dgm:chPref val="0"/>
          <dgm:bulletEnabled val="1"/>
        </dgm:presLayoutVars>
      </dgm:prSet>
      <dgm:spPr/>
    </dgm:pt>
    <dgm:pt modelId="{68D3390C-90E9-4066-B13F-BD14799AA8DA}" type="pres">
      <dgm:prSet presAssocID="{38EE89E4-2EE1-4B97-AD1C-4DFD33CF9E92}" presName="parTxOnlySpace" presStyleCnt="0"/>
      <dgm:spPr/>
    </dgm:pt>
    <dgm:pt modelId="{BA5BBB8A-1BF5-485C-8ABF-EEC5C6057D6D}" type="pres">
      <dgm:prSet presAssocID="{93F2F146-D0F6-47C2-BB58-26F0059D458F}" presName="parTxOnly" presStyleLbl="node1" presStyleIdx="1" presStyleCnt="7">
        <dgm:presLayoutVars>
          <dgm:chMax val="0"/>
          <dgm:chPref val="0"/>
          <dgm:bulletEnabled val="1"/>
        </dgm:presLayoutVars>
      </dgm:prSet>
      <dgm:spPr/>
    </dgm:pt>
    <dgm:pt modelId="{34178846-C9F5-49EC-BE82-05FB8071606C}" type="pres">
      <dgm:prSet presAssocID="{2A305FD3-5170-49BB-83C1-EC193D811880}" presName="parTxOnlySpace" presStyleCnt="0"/>
      <dgm:spPr/>
    </dgm:pt>
    <dgm:pt modelId="{405A7E0A-C443-450E-9E54-A9B2F5AC8ABD}" type="pres">
      <dgm:prSet presAssocID="{B2B076B3-F4FF-4003-99BC-0171B70B306C}" presName="parTxOnly" presStyleLbl="node1" presStyleIdx="2" presStyleCnt="7">
        <dgm:presLayoutVars>
          <dgm:chMax val="0"/>
          <dgm:chPref val="0"/>
          <dgm:bulletEnabled val="1"/>
        </dgm:presLayoutVars>
      </dgm:prSet>
      <dgm:spPr/>
    </dgm:pt>
    <dgm:pt modelId="{05E1CE52-87EC-4879-B15A-B6AA704F1F4C}" type="pres">
      <dgm:prSet presAssocID="{5FF81614-3BEC-44C5-BDC5-ADE69C10F1CD}" presName="parTxOnlySpace" presStyleCnt="0"/>
      <dgm:spPr/>
    </dgm:pt>
    <dgm:pt modelId="{63A10F16-A2FA-4F97-8584-BE371C3304A2}" type="pres">
      <dgm:prSet presAssocID="{ADE6313E-0557-4405-8382-48FEBA884333}" presName="parTxOnly" presStyleLbl="node1" presStyleIdx="3" presStyleCnt="7">
        <dgm:presLayoutVars>
          <dgm:chMax val="0"/>
          <dgm:chPref val="0"/>
          <dgm:bulletEnabled val="1"/>
        </dgm:presLayoutVars>
      </dgm:prSet>
      <dgm:spPr/>
    </dgm:pt>
    <dgm:pt modelId="{366DC46F-C7EA-4E4D-8EE1-794AFEBDFDE6}" type="pres">
      <dgm:prSet presAssocID="{DC2C586B-CD2D-4A98-BF14-CFE7F584E107}" presName="parTxOnlySpace" presStyleCnt="0"/>
      <dgm:spPr/>
    </dgm:pt>
    <dgm:pt modelId="{E2C9F77F-5CAE-46DF-AEE3-E9CDA1C554F9}" type="pres">
      <dgm:prSet presAssocID="{E3295F33-AD34-4821-9413-D0545FB60D89}" presName="parTxOnly" presStyleLbl="node1" presStyleIdx="4" presStyleCnt="7">
        <dgm:presLayoutVars>
          <dgm:chMax val="0"/>
          <dgm:chPref val="0"/>
          <dgm:bulletEnabled val="1"/>
        </dgm:presLayoutVars>
      </dgm:prSet>
      <dgm:spPr/>
    </dgm:pt>
    <dgm:pt modelId="{DCD4D14B-297E-4924-B455-3358D197EE2A}" type="pres">
      <dgm:prSet presAssocID="{32174BC6-F4D9-4AFD-995F-86880C06CBD7}" presName="parTxOnlySpace" presStyleCnt="0"/>
      <dgm:spPr/>
    </dgm:pt>
    <dgm:pt modelId="{C2633D9A-54CF-47BA-A79C-71FEE36C5FFD}" type="pres">
      <dgm:prSet presAssocID="{E7D40038-36CE-40C5-A659-27DBA1BDB39A}" presName="parTxOnly" presStyleLbl="node1" presStyleIdx="5" presStyleCnt="7">
        <dgm:presLayoutVars>
          <dgm:chMax val="0"/>
          <dgm:chPref val="0"/>
          <dgm:bulletEnabled val="1"/>
        </dgm:presLayoutVars>
      </dgm:prSet>
      <dgm:spPr/>
    </dgm:pt>
    <dgm:pt modelId="{AE8193E5-4317-4942-BC18-6359353F7A47}" type="pres">
      <dgm:prSet presAssocID="{4F4A1DC1-87B7-4779-8FB7-8327B28A3A14}" presName="parTxOnlySpace" presStyleCnt="0"/>
      <dgm:spPr/>
    </dgm:pt>
    <dgm:pt modelId="{6BAF8855-F163-4305-9418-F2808E20877E}" type="pres">
      <dgm:prSet presAssocID="{B154913A-4FB4-474D-B848-A334390C550D}" presName="parTxOnly" presStyleLbl="node1" presStyleIdx="6" presStyleCnt="7">
        <dgm:presLayoutVars>
          <dgm:chMax val="0"/>
          <dgm:chPref val="0"/>
          <dgm:bulletEnabled val="1"/>
        </dgm:presLayoutVars>
      </dgm:prSet>
      <dgm:spPr/>
    </dgm:pt>
  </dgm:ptLst>
  <dgm:cxnLst>
    <dgm:cxn modelId="{FF722C09-2E4D-4058-A092-7246BE31D37D}" type="presOf" srcId="{93F2F146-D0F6-47C2-BB58-26F0059D458F}" destId="{BA5BBB8A-1BF5-485C-8ABF-EEC5C6057D6D}" srcOrd="0" destOrd="0" presId="urn:microsoft.com/office/officeart/2005/8/layout/chevron1"/>
    <dgm:cxn modelId="{4D5C210A-7B32-425F-99C6-CE7B3624C935}" type="presOf" srcId="{B154913A-4FB4-474D-B848-A334390C550D}" destId="{6BAF8855-F163-4305-9418-F2808E20877E}" srcOrd="0" destOrd="0" presId="urn:microsoft.com/office/officeart/2005/8/layout/chevron1"/>
    <dgm:cxn modelId="{CD08ED1A-4CF9-45DF-A67E-9A0A8DEA6068}" type="presOf" srcId="{E31157EB-1907-4BBC-8AC6-22E47C948217}" destId="{E0A7DA22-3C0E-4047-BE3E-23FE7EB742CB}" srcOrd="0" destOrd="0" presId="urn:microsoft.com/office/officeart/2005/8/layout/chevron1"/>
    <dgm:cxn modelId="{9E311526-47F5-4E35-A2D0-28639D9C43A1}" type="presOf" srcId="{E7D40038-36CE-40C5-A659-27DBA1BDB39A}" destId="{C2633D9A-54CF-47BA-A79C-71FEE36C5FFD}" srcOrd="0" destOrd="0" presId="urn:microsoft.com/office/officeart/2005/8/layout/chevron1"/>
    <dgm:cxn modelId="{64F54629-85B0-4EC5-ACA2-16D31A38F851}" srcId="{1C3DA909-FAC7-4DA7-ADCE-2A88CA79BD5B}" destId="{E3295F33-AD34-4821-9413-D0545FB60D89}" srcOrd="4" destOrd="0" parTransId="{754033A6-F55C-4D8A-8871-D2E43BACD0FC}" sibTransId="{32174BC6-F4D9-4AFD-995F-86880C06CBD7}"/>
    <dgm:cxn modelId="{AC515546-3466-402D-8534-F9C041D0E8C5}" type="presOf" srcId="{ADE6313E-0557-4405-8382-48FEBA884333}" destId="{63A10F16-A2FA-4F97-8584-BE371C3304A2}" srcOrd="0" destOrd="0" presId="urn:microsoft.com/office/officeart/2005/8/layout/chevron1"/>
    <dgm:cxn modelId="{D3D7C646-166C-428F-9E31-85A28997BD01}" srcId="{1C3DA909-FAC7-4DA7-ADCE-2A88CA79BD5B}" destId="{B2B076B3-F4FF-4003-99BC-0171B70B306C}" srcOrd="2" destOrd="0" parTransId="{AC812B51-0ABE-4F55-9A51-F8273C85A944}" sibTransId="{5FF81614-3BEC-44C5-BDC5-ADE69C10F1CD}"/>
    <dgm:cxn modelId="{C294BC4E-2C77-4CEB-970C-CDE25F1FFC5E}" type="presOf" srcId="{1C3DA909-FAC7-4DA7-ADCE-2A88CA79BD5B}" destId="{1C4F22AE-92F9-4D6C-B5B6-085E4B6080A1}" srcOrd="0" destOrd="0" presId="urn:microsoft.com/office/officeart/2005/8/layout/chevron1"/>
    <dgm:cxn modelId="{FB1FA880-B79A-496A-8584-844D3E2883D3}" srcId="{1C3DA909-FAC7-4DA7-ADCE-2A88CA79BD5B}" destId="{ADE6313E-0557-4405-8382-48FEBA884333}" srcOrd="3" destOrd="0" parTransId="{D2E89E31-8CB7-4C89-B04F-8F9DAE67714A}" sibTransId="{DC2C586B-CD2D-4A98-BF14-CFE7F584E107}"/>
    <dgm:cxn modelId="{52B6628E-0AEC-4B57-807A-360F836809A2}" srcId="{1C3DA909-FAC7-4DA7-ADCE-2A88CA79BD5B}" destId="{93F2F146-D0F6-47C2-BB58-26F0059D458F}" srcOrd="1" destOrd="0" parTransId="{69C4F8D0-C9DB-4FF6-91B7-4A45444ABAE1}" sibTransId="{2A305FD3-5170-49BB-83C1-EC193D811880}"/>
    <dgm:cxn modelId="{E2FEDCA8-C31F-48FF-81E9-1B20F52A3019}" type="presOf" srcId="{E3295F33-AD34-4821-9413-D0545FB60D89}" destId="{E2C9F77F-5CAE-46DF-AEE3-E9CDA1C554F9}" srcOrd="0" destOrd="0" presId="urn:microsoft.com/office/officeart/2005/8/layout/chevron1"/>
    <dgm:cxn modelId="{7EC1D8AA-955B-4662-9371-F69B4972C749}" type="presOf" srcId="{B2B076B3-F4FF-4003-99BC-0171B70B306C}" destId="{405A7E0A-C443-450E-9E54-A9B2F5AC8ABD}" srcOrd="0" destOrd="0" presId="urn:microsoft.com/office/officeart/2005/8/layout/chevron1"/>
    <dgm:cxn modelId="{D71911AD-0512-444E-8912-18D4C0B5A8C8}" srcId="{1C3DA909-FAC7-4DA7-ADCE-2A88CA79BD5B}" destId="{E7D40038-36CE-40C5-A659-27DBA1BDB39A}" srcOrd="5" destOrd="0" parTransId="{8F3500C6-DD1A-403B-B825-49795E798BAB}" sibTransId="{4F4A1DC1-87B7-4779-8FB7-8327B28A3A14}"/>
    <dgm:cxn modelId="{1B9EC4DE-D20D-4FDE-806C-FC491DF3AEA4}" srcId="{1C3DA909-FAC7-4DA7-ADCE-2A88CA79BD5B}" destId="{E31157EB-1907-4BBC-8AC6-22E47C948217}" srcOrd="0" destOrd="0" parTransId="{0BA514E2-F8DC-4DB6-A762-5F789E29969D}" sibTransId="{38EE89E4-2EE1-4B97-AD1C-4DFD33CF9E92}"/>
    <dgm:cxn modelId="{1BEB4BF4-616A-4AF1-8420-53001E526B5C}" srcId="{1C3DA909-FAC7-4DA7-ADCE-2A88CA79BD5B}" destId="{B154913A-4FB4-474D-B848-A334390C550D}" srcOrd="6" destOrd="0" parTransId="{4A96E2AF-AF29-4035-B3FF-D917995D2A16}" sibTransId="{EFBC4222-D7C7-4D30-9B76-DB62FEFB5DC3}"/>
    <dgm:cxn modelId="{944FB912-C574-4FF1-A223-DB1559D7C51D}" type="presParOf" srcId="{1C4F22AE-92F9-4D6C-B5B6-085E4B6080A1}" destId="{E0A7DA22-3C0E-4047-BE3E-23FE7EB742CB}" srcOrd="0" destOrd="0" presId="urn:microsoft.com/office/officeart/2005/8/layout/chevron1"/>
    <dgm:cxn modelId="{7C15C95D-AE44-40F6-9A58-C2FDA59E3C68}" type="presParOf" srcId="{1C4F22AE-92F9-4D6C-B5B6-085E4B6080A1}" destId="{68D3390C-90E9-4066-B13F-BD14799AA8DA}" srcOrd="1" destOrd="0" presId="urn:microsoft.com/office/officeart/2005/8/layout/chevron1"/>
    <dgm:cxn modelId="{50079ABC-1F5F-477B-A50C-A6352FE7B076}" type="presParOf" srcId="{1C4F22AE-92F9-4D6C-B5B6-085E4B6080A1}" destId="{BA5BBB8A-1BF5-485C-8ABF-EEC5C6057D6D}" srcOrd="2" destOrd="0" presId="urn:microsoft.com/office/officeart/2005/8/layout/chevron1"/>
    <dgm:cxn modelId="{06B5C904-BE9D-4F86-B253-CA0B1B525425}" type="presParOf" srcId="{1C4F22AE-92F9-4D6C-B5B6-085E4B6080A1}" destId="{34178846-C9F5-49EC-BE82-05FB8071606C}" srcOrd="3" destOrd="0" presId="urn:microsoft.com/office/officeart/2005/8/layout/chevron1"/>
    <dgm:cxn modelId="{71836FEC-74A0-4894-8C62-38A326A92AFF}" type="presParOf" srcId="{1C4F22AE-92F9-4D6C-B5B6-085E4B6080A1}" destId="{405A7E0A-C443-450E-9E54-A9B2F5AC8ABD}" srcOrd="4" destOrd="0" presId="urn:microsoft.com/office/officeart/2005/8/layout/chevron1"/>
    <dgm:cxn modelId="{304C19DC-B538-4399-AAF8-3ABEACF2C641}" type="presParOf" srcId="{1C4F22AE-92F9-4D6C-B5B6-085E4B6080A1}" destId="{05E1CE52-87EC-4879-B15A-B6AA704F1F4C}" srcOrd="5" destOrd="0" presId="urn:microsoft.com/office/officeart/2005/8/layout/chevron1"/>
    <dgm:cxn modelId="{6A265056-A992-4A9D-B520-53D37FD98E23}" type="presParOf" srcId="{1C4F22AE-92F9-4D6C-B5B6-085E4B6080A1}" destId="{63A10F16-A2FA-4F97-8584-BE371C3304A2}" srcOrd="6" destOrd="0" presId="urn:microsoft.com/office/officeart/2005/8/layout/chevron1"/>
    <dgm:cxn modelId="{FF061C46-24AA-4C60-BA87-C58772EBAA3B}" type="presParOf" srcId="{1C4F22AE-92F9-4D6C-B5B6-085E4B6080A1}" destId="{366DC46F-C7EA-4E4D-8EE1-794AFEBDFDE6}" srcOrd="7" destOrd="0" presId="urn:microsoft.com/office/officeart/2005/8/layout/chevron1"/>
    <dgm:cxn modelId="{64782652-C49A-47F4-A17A-740BE889FC60}" type="presParOf" srcId="{1C4F22AE-92F9-4D6C-B5B6-085E4B6080A1}" destId="{E2C9F77F-5CAE-46DF-AEE3-E9CDA1C554F9}" srcOrd="8" destOrd="0" presId="urn:microsoft.com/office/officeart/2005/8/layout/chevron1"/>
    <dgm:cxn modelId="{F4D4E72D-E703-4DF0-BF7F-B9F2D0E39520}" type="presParOf" srcId="{1C4F22AE-92F9-4D6C-B5B6-085E4B6080A1}" destId="{DCD4D14B-297E-4924-B455-3358D197EE2A}" srcOrd="9" destOrd="0" presId="urn:microsoft.com/office/officeart/2005/8/layout/chevron1"/>
    <dgm:cxn modelId="{7DE3DF26-6375-4ED0-9D96-7303635E3908}" type="presParOf" srcId="{1C4F22AE-92F9-4D6C-B5B6-085E4B6080A1}" destId="{C2633D9A-54CF-47BA-A79C-71FEE36C5FFD}" srcOrd="10" destOrd="0" presId="urn:microsoft.com/office/officeart/2005/8/layout/chevron1"/>
    <dgm:cxn modelId="{414CAB2B-18DA-4F72-B0A4-1622D92CF085}" type="presParOf" srcId="{1C4F22AE-92F9-4D6C-B5B6-085E4B6080A1}" destId="{AE8193E5-4317-4942-BC18-6359353F7A47}" srcOrd="11" destOrd="0" presId="urn:microsoft.com/office/officeart/2005/8/layout/chevron1"/>
    <dgm:cxn modelId="{EBD4F6AC-A773-420E-9E32-3E573F75A3CD}" type="presParOf" srcId="{1C4F22AE-92F9-4D6C-B5B6-085E4B6080A1}" destId="{6BAF8855-F163-4305-9418-F2808E20877E}" srcOrd="1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3DA909-FAC7-4DA7-ADCE-2A88CA79BD5B}" type="doc">
      <dgm:prSet loTypeId="urn:microsoft.com/office/officeart/2005/8/layout/chevron1" loCatId="process" qsTypeId="urn:microsoft.com/office/officeart/2005/8/quickstyle/simple1" qsCatId="simple" csTypeId="urn:microsoft.com/office/officeart/2005/8/colors/colorful1#12" csCatId="colorful" phldr="1"/>
      <dgm:spPr/>
    </dgm:pt>
    <dgm:pt modelId="{E31157EB-1907-4BBC-8AC6-22E47C948217}">
      <dgm:prSet phldrT="[Text]"/>
      <dgm:spPr/>
      <dgm:t>
        <a:bodyPr/>
        <a:lstStyle/>
        <a:p>
          <a:r>
            <a:rPr lang="en-IN"/>
            <a:t>Data</a:t>
          </a:r>
        </a:p>
      </dgm:t>
    </dgm:pt>
    <dgm:pt modelId="{0BA514E2-F8DC-4DB6-A762-5F789E29969D}" type="parTrans" cxnId="{1B9EC4DE-D20D-4FDE-806C-FC491DF3AEA4}">
      <dgm:prSet/>
      <dgm:spPr/>
      <dgm:t>
        <a:bodyPr/>
        <a:lstStyle/>
        <a:p>
          <a:endParaRPr lang="en-IN"/>
        </a:p>
      </dgm:t>
    </dgm:pt>
    <dgm:pt modelId="{38EE89E4-2EE1-4B97-AD1C-4DFD33CF9E92}" type="sibTrans" cxnId="{1B9EC4DE-D20D-4FDE-806C-FC491DF3AEA4}">
      <dgm:prSet/>
      <dgm:spPr/>
      <dgm:t>
        <a:bodyPr/>
        <a:lstStyle/>
        <a:p>
          <a:endParaRPr lang="en-IN"/>
        </a:p>
      </dgm:t>
    </dgm:pt>
    <dgm:pt modelId="{EF87D1A5-D147-42E1-8A9A-4C1A7E99046D}">
      <dgm:prSet phldrT="[Text]"/>
      <dgm:spPr/>
      <dgm:t>
        <a:bodyPr/>
        <a:lstStyle/>
        <a:p>
          <a:r>
            <a:rPr lang="en-IN"/>
            <a:t>Merge Files</a:t>
          </a:r>
        </a:p>
      </dgm:t>
    </dgm:pt>
    <dgm:pt modelId="{6441FAAC-7DDA-47DC-801F-3550C8D92250}" type="parTrans" cxnId="{80F7A20F-1A33-4D8D-BE77-D7C119942091}">
      <dgm:prSet/>
      <dgm:spPr/>
      <dgm:t>
        <a:bodyPr/>
        <a:lstStyle/>
        <a:p>
          <a:endParaRPr lang="en-IN"/>
        </a:p>
      </dgm:t>
    </dgm:pt>
    <dgm:pt modelId="{F3B753B2-46F3-4DC7-92A1-8D81F20F9ED2}" type="sibTrans" cxnId="{80F7A20F-1A33-4D8D-BE77-D7C119942091}">
      <dgm:prSet/>
      <dgm:spPr/>
      <dgm:t>
        <a:bodyPr/>
        <a:lstStyle/>
        <a:p>
          <a:endParaRPr lang="en-IN"/>
        </a:p>
      </dgm:t>
    </dgm:pt>
    <dgm:pt modelId="{B2B076B3-F4FF-4003-99BC-0171B70B306C}">
      <dgm:prSet phldrT="[Text]"/>
      <dgm:spPr/>
      <dgm:t>
        <a:bodyPr/>
        <a:lstStyle/>
        <a:p>
          <a:r>
            <a:rPr lang="en-IN"/>
            <a:t>Add Cases</a:t>
          </a:r>
        </a:p>
      </dgm:t>
    </dgm:pt>
    <dgm:pt modelId="{AC812B51-0ABE-4F55-9A51-F8273C85A944}" type="parTrans" cxnId="{D3D7C646-166C-428F-9E31-85A28997BD01}">
      <dgm:prSet/>
      <dgm:spPr/>
      <dgm:t>
        <a:bodyPr/>
        <a:lstStyle/>
        <a:p>
          <a:endParaRPr lang="en-IN"/>
        </a:p>
      </dgm:t>
    </dgm:pt>
    <dgm:pt modelId="{5FF81614-3BEC-44C5-BDC5-ADE69C10F1CD}" type="sibTrans" cxnId="{D3D7C646-166C-428F-9E31-85A28997BD01}">
      <dgm:prSet/>
      <dgm:spPr/>
      <dgm:t>
        <a:bodyPr/>
        <a:lstStyle/>
        <a:p>
          <a:endParaRPr lang="en-IN"/>
        </a:p>
      </dgm:t>
    </dgm:pt>
    <dgm:pt modelId="{ADE6313E-0557-4405-8382-48FEBA884333}">
      <dgm:prSet phldrT="[Text]"/>
      <dgm:spPr/>
      <dgm:t>
        <a:bodyPr/>
        <a:lstStyle/>
        <a:p>
          <a:r>
            <a:rPr lang="en-IN"/>
            <a:t>An External SPSS Data File</a:t>
          </a:r>
        </a:p>
      </dgm:t>
    </dgm:pt>
    <dgm:pt modelId="{D2E89E31-8CB7-4C89-B04F-8F9DAE67714A}" type="parTrans" cxnId="{FB1FA880-B79A-496A-8584-844D3E2883D3}">
      <dgm:prSet/>
      <dgm:spPr/>
      <dgm:t>
        <a:bodyPr/>
        <a:lstStyle/>
        <a:p>
          <a:endParaRPr lang="en-IN"/>
        </a:p>
      </dgm:t>
    </dgm:pt>
    <dgm:pt modelId="{DC2C586B-CD2D-4A98-BF14-CFE7F584E107}" type="sibTrans" cxnId="{FB1FA880-B79A-496A-8584-844D3E2883D3}">
      <dgm:prSet/>
      <dgm:spPr/>
      <dgm:t>
        <a:bodyPr/>
        <a:lstStyle/>
        <a:p>
          <a:endParaRPr lang="en-IN"/>
        </a:p>
      </dgm:t>
    </dgm:pt>
    <dgm:pt modelId="{E3295F33-AD34-4821-9413-D0545FB60D89}">
      <dgm:prSet phldrT="[Text]"/>
      <dgm:spPr/>
      <dgm:t>
        <a:bodyPr/>
        <a:lstStyle/>
        <a:p>
          <a:r>
            <a:rPr lang="en-IN"/>
            <a:t>Browse and Srlect the File</a:t>
          </a:r>
        </a:p>
      </dgm:t>
    </dgm:pt>
    <dgm:pt modelId="{754033A6-F55C-4D8A-8871-D2E43BACD0FC}" type="parTrans" cxnId="{64F54629-85B0-4EC5-ACA2-16D31A38F851}">
      <dgm:prSet/>
      <dgm:spPr/>
      <dgm:t>
        <a:bodyPr/>
        <a:lstStyle/>
        <a:p>
          <a:endParaRPr lang="en-IN"/>
        </a:p>
      </dgm:t>
    </dgm:pt>
    <dgm:pt modelId="{32174BC6-F4D9-4AFD-995F-86880C06CBD7}" type="sibTrans" cxnId="{64F54629-85B0-4EC5-ACA2-16D31A38F851}">
      <dgm:prSet/>
      <dgm:spPr/>
      <dgm:t>
        <a:bodyPr/>
        <a:lstStyle/>
        <a:p>
          <a:endParaRPr lang="en-IN"/>
        </a:p>
      </dgm:t>
    </dgm:pt>
    <dgm:pt modelId="{E7D40038-36CE-40C5-A659-27DBA1BDB39A}">
      <dgm:prSet phldrT="[Text]"/>
      <dgm:spPr/>
      <dgm:t>
        <a:bodyPr/>
        <a:lstStyle/>
        <a:p>
          <a:r>
            <a:rPr lang="en-IN"/>
            <a:t>Continue</a:t>
          </a:r>
        </a:p>
      </dgm:t>
    </dgm:pt>
    <dgm:pt modelId="{8F3500C6-DD1A-403B-B825-49795E798BAB}" type="parTrans" cxnId="{D71911AD-0512-444E-8912-18D4C0B5A8C8}">
      <dgm:prSet/>
      <dgm:spPr/>
      <dgm:t>
        <a:bodyPr/>
        <a:lstStyle/>
        <a:p>
          <a:endParaRPr lang="en-IN"/>
        </a:p>
      </dgm:t>
    </dgm:pt>
    <dgm:pt modelId="{4F4A1DC1-87B7-4779-8FB7-8327B28A3A14}" type="sibTrans" cxnId="{D71911AD-0512-444E-8912-18D4C0B5A8C8}">
      <dgm:prSet/>
      <dgm:spPr/>
      <dgm:t>
        <a:bodyPr/>
        <a:lstStyle/>
        <a:p>
          <a:endParaRPr lang="en-IN"/>
        </a:p>
      </dgm:t>
    </dgm:pt>
    <dgm:pt modelId="{1C4F22AE-92F9-4D6C-B5B6-085E4B6080A1}" type="pres">
      <dgm:prSet presAssocID="{1C3DA909-FAC7-4DA7-ADCE-2A88CA79BD5B}" presName="Name0" presStyleCnt="0">
        <dgm:presLayoutVars>
          <dgm:dir/>
          <dgm:animLvl val="lvl"/>
          <dgm:resizeHandles val="exact"/>
        </dgm:presLayoutVars>
      </dgm:prSet>
      <dgm:spPr/>
    </dgm:pt>
    <dgm:pt modelId="{E0A7DA22-3C0E-4047-BE3E-23FE7EB742CB}" type="pres">
      <dgm:prSet presAssocID="{E31157EB-1907-4BBC-8AC6-22E47C948217}" presName="parTxOnly" presStyleLbl="node1" presStyleIdx="0" presStyleCnt="6">
        <dgm:presLayoutVars>
          <dgm:chMax val="0"/>
          <dgm:chPref val="0"/>
          <dgm:bulletEnabled val="1"/>
        </dgm:presLayoutVars>
      </dgm:prSet>
      <dgm:spPr/>
    </dgm:pt>
    <dgm:pt modelId="{68D3390C-90E9-4066-B13F-BD14799AA8DA}" type="pres">
      <dgm:prSet presAssocID="{38EE89E4-2EE1-4B97-AD1C-4DFD33CF9E92}" presName="parTxOnlySpace" presStyleCnt="0"/>
      <dgm:spPr/>
    </dgm:pt>
    <dgm:pt modelId="{00596315-DA0E-4581-B8BD-FC30B44CA21E}" type="pres">
      <dgm:prSet presAssocID="{EF87D1A5-D147-42E1-8A9A-4C1A7E99046D}" presName="parTxOnly" presStyleLbl="node1" presStyleIdx="1" presStyleCnt="6">
        <dgm:presLayoutVars>
          <dgm:chMax val="0"/>
          <dgm:chPref val="0"/>
          <dgm:bulletEnabled val="1"/>
        </dgm:presLayoutVars>
      </dgm:prSet>
      <dgm:spPr/>
    </dgm:pt>
    <dgm:pt modelId="{E42A22C8-5B54-46B5-B0AC-2C3B380F92AD}" type="pres">
      <dgm:prSet presAssocID="{F3B753B2-46F3-4DC7-92A1-8D81F20F9ED2}" presName="parTxOnlySpace" presStyleCnt="0"/>
      <dgm:spPr/>
    </dgm:pt>
    <dgm:pt modelId="{405A7E0A-C443-450E-9E54-A9B2F5AC8ABD}" type="pres">
      <dgm:prSet presAssocID="{B2B076B3-F4FF-4003-99BC-0171B70B306C}" presName="parTxOnly" presStyleLbl="node1" presStyleIdx="2" presStyleCnt="6">
        <dgm:presLayoutVars>
          <dgm:chMax val="0"/>
          <dgm:chPref val="0"/>
          <dgm:bulletEnabled val="1"/>
        </dgm:presLayoutVars>
      </dgm:prSet>
      <dgm:spPr/>
    </dgm:pt>
    <dgm:pt modelId="{05E1CE52-87EC-4879-B15A-B6AA704F1F4C}" type="pres">
      <dgm:prSet presAssocID="{5FF81614-3BEC-44C5-BDC5-ADE69C10F1CD}" presName="parTxOnlySpace" presStyleCnt="0"/>
      <dgm:spPr/>
    </dgm:pt>
    <dgm:pt modelId="{63A10F16-A2FA-4F97-8584-BE371C3304A2}" type="pres">
      <dgm:prSet presAssocID="{ADE6313E-0557-4405-8382-48FEBA884333}" presName="parTxOnly" presStyleLbl="node1" presStyleIdx="3" presStyleCnt="6">
        <dgm:presLayoutVars>
          <dgm:chMax val="0"/>
          <dgm:chPref val="0"/>
          <dgm:bulletEnabled val="1"/>
        </dgm:presLayoutVars>
      </dgm:prSet>
      <dgm:spPr/>
    </dgm:pt>
    <dgm:pt modelId="{366DC46F-C7EA-4E4D-8EE1-794AFEBDFDE6}" type="pres">
      <dgm:prSet presAssocID="{DC2C586B-CD2D-4A98-BF14-CFE7F584E107}" presName="parTxOnlySpace" presStyleCnt="0"/>
      <dgm:spPr/>
    </dgm:pt>
    <dgm:pt modelId="{E2C9F77F-5CAE-46DF-AEE3-E9CDA1C554F9}" type="pres">
      <dgm:prSet presAssocID="{E3295F33-AD34-4821-9413-D0545FB60D89}" presName="parTxOnly" presStyleLbl="node1" presStyleIdx="4" presStyleCnt="6">
        <dgm:presLayoutVars>
          <dgm:chMax val="0"/>
          <dgm:chPref val="0"/>
          <dgm:bulletEnabled val="1"/>
        </dgm:presLayoutVars>
      </dgm:prSet>
      <dgm:spPr/>
    </dgm:pt>
    <dgm:pt modelId="{DCD4D14B-297E-4924-B455-3358D197EE2A}" type="pres">
      <dgm:prSet presAssocID="{32174BC6-F4D9-4AFD-995F-86880C06CBD7}" presName="parTxOnlySpace" presStyleCnt="0"/>
      <dgm:spPr/>
    </dgm:pt>
    <dgm:pt modelId="{C2633D9A-54CF-47BA-A79C-71FEE36C5FFD}" type="pres">
      <dgm:prSet presAssocID="{E7D40038-36CE-40C5-A659-27DBA1BDB39A}" presName="parTxOnly" presStyleLbl="node1" presStyleIdx="5" presStyleCnt="6">
        <dgm:presLayoutVars>
          <dgm:chMax val="0"/>
          <dgm:chPref val="0"/>
          <dgm:bulletEnabled val="1"/>
        </dgm:presLayoutVars>
      </dgm:prSet>
      <dgm:spPr/>
    </dgm:pt>
  </dgm:ptLst>
  <dgm:cxnLst>
    <dgm:cxn modelId="{C0CDC609-C34E-4686-8F12-F9C3F5F67731}" type="presOf" srcId="{E3295F33-AD34-4821-9413-D0545FB60D89}" destId="{E2C9F77F-5CAE-46DF-AEE3-E9CDA1C554F9}" srcOrd="0" destOrd="0" presId="urn:microsoft.com/office/officeart/2005/8/layout/chevron1"/>
    <dgm:cxn modelId="{80F7A20F-1A33-4D8D-BE77-D7C119942091}" srcId="{1C3DA909-FAC7-4DA7-ADCE-2A88CA79BD5B}" destId="{EF87D1A5-D147-42E1-8A9A-4C1A7E99046D}" srcOrd="1" destOrd="0" parTransId="{6441FAAC-7DDA-47DC-801F-3550C8D92250}" sibTransId="{F3B753B2-46F3-4DC7-92A1-8D81F20F9ED2}"/>
    <dgm:cxn modelId="{64F54629-85B0-4EC5-ACA2-16D31A38F851}" srcId="{1C3DA909-FAC7-4DA7-ADCE-2A88CA79BD5B}" destId="{E3295F33-AD34-4821-9413-D0545FB60D89}" srcOrd="4" destOrd="0" parTransId="{754033A6-F55C-4D8A-8871-D2E43BACD0FC}" sibTransId="{32174BC6-F4D9-4AFD-995F-86880C06CBD7}"/>
    <dgm:cxn modelId="{8509A842-B9FD-4E98-BBA2-F5827CDB5F2D}" type="presOf" srcId="{EF87D1A5-D147-42E1-8A9A-4C1A7E99046D}" destId="{00596315-DA0E-4581-B8BD-FC30B44CA21E}" srcOrd="0" destOrd="0" presId="urn:microsoft.com/office/officeart/2005/8/layout/chevron1"/>
    <dgm:cxn modelId="{D3D7C646-166C-428F-9E31-85A28997BD01}" srcId="{1C3DA909-FAC7-4DA7-ADCE-2A88CA79BD5B}" destId="{B2B076B3-F4FF-4003-99BC-0171B70B306C}" srcOrd="2" destOrd="0" parTransId="{AC812B51-0ABE-4F55-9A51-F8273C85A944}" sibTransId="{5FF81614-3BEC-44C5-BDC5-ADE69C10F1CD}"/>
    <dgm:cxn modelId="{8CEFA476-2312-4167-8E35-D804DCFA7E50}" type="presOf" srcId="{E7D40038-36CE-40C5-A659-27DBA1BDB39A}" destId="{C2633D9A-54CF-47BA-A79C-71FEE36C5FFD}" srcOrd="0" destOrd="0" presId="urn:microsoft.com/office/officeart/2005/8/layout/chevron1"/>
    <dgm:cxn modelId="{FB1FA880-B79A-496A-8584-844D3E2883D3}" srcId="{1C3DA909-FAC7-4DA7-ADCE-2A88CA79BD5B}" destId="{ADE6313E-0557-4405-8382-48FEBA884333}" srcOrd="3" destOrd="0" parTransId="{D2E89E31-8CB7-4C89-B04F-8F9DAE67714A}" sibTransId="{DC2C586B-CD2D-4A98-BF14-CFE7F584E107}"/>
    <dgm:cxn modelId="{E6364383-51B4-4128-8A79-B6F2878F0B16}" type="presOf" srcId="{E31157EB-1907-4BBC-8AC6-22E47C948217}" destId="{E0A7DA22-3C0E-4047-BE3E-23FE7EB742CB}" srcOrd="0" destOrd="0" presId="urn:microsoft.com/office/officeart/2005/8/layout/chevron1"/>
    <dgm:cxn modelId="{F276E6A5-B390-4861-BA00-C2132225EFAD}" type="presOf" srcId="{1C3DA909-FAC7-4DA7-ADCE-2A88CA79BD5B}" destId="{1C4F22AE-92F9-4D6C-B5B6-085E4B6080A1}" srcOrd="0" destOrd="0" presId="urn:microsoft.com/office/officeart/2005/8/layout/chevron1"/>
    <dgm:cxn modelId="{D71911AD-0512-444E-8912-18D4C0B5A8C8}" srcId="{1C3DA909-FAC7-4DA7-ADCE-2A88CA79BD5B}" destId="{E7D40038-36CE-40C5-A659-27DBA1BDB39A}" srcOrd="5" destOrd="0" parTransId="{8F3500C6-DD1A-403B-B825-49795E798BAB}" sibTransId="{4F4A1DC1-87B7-4779-8FB7-8327B28A3A14}"/>
    <dgm:cxn modelId="{21C240D4-3E8A-4964-8190-1E9CACDCD0FB}" type="presOf" srcId="{ADE6313E-0557-4405-8382-48FEBA884333}" destId="{63A10F16-A2FA-4F97-8584-BE371C3304A2}" srcOrd="0" destOrd="0" presId="urn:microsoft.com/office/officeart/2005/8/layout/chevron1"/>
    <dgm:cxn modelId="{CA1944D7-4B28-4EA4-83F6-8CA7DDAEA857}" type="presOf" srcId="{B2B076B3-F4FF-4003-99BC-0171B70B306C}" destId="{405A7E0A-C443-450E-9E54-A9B2F5AC8ABD}" srcOrd="0" destOrd="0" presId="urn:microsoft.com/office/officeart/2005/8/layout/chevron1"/>
    <dgm:cxn modelId="{1B9EC4DE-D20D-4FDE-806C-FC491DF3AEA4}" srcId="{1C3DA909-FAC7-4DA7-ADCE-2A88CA79BD5B}" destId="{E31157EB-1907-4BBC-8AC6-22E47C948217}" srcOrd="0" destOrd="0" parTransId="{0BA514E2-F8DC-4DB6-A762-5F789E29969D}" sibTransId="{38EE89E4-2EE1-4B97-AD1C-4DFD33CF9E92}"/>
    <dgm:cxn modelId="{AC2AB963-E9C3-44E6-969B-26359EBB59FF}" type="presParOf" srcId="{1C4F22AE-92F9-4D6C-B5B6-085E4B6080A1}" destId="{E0A7DA22-3C0E-4047-BE3E-23FE7EB742CB}" srcOrd="0" destOrd="0" presId="urn:microsoft.com/office/officeart/2005/8/layout/chevron1"/>
    <dgm:cxn modelId="{AAF2F529-21AC-43B3-A431-9B35D6317B10}" type="presParOf" srcId="{1C4F22AE-92F9-4D6C-B5B6-085E4B6080A1}" destId="{68D3390C-90E9-4066-B13F-BD14799AA8DA}" srcOrd="1" destOrd="0" presId="urn:microsoft.com/office/officeart/2005/8/layout/chevron1"/>
    <dgm:cxn modelId="{25917B63-60EA-4699-B725-8DF668440FC1}" type="presParOf" srcId="{1C4F22AE-92F9-4D6C-B5B6-085E4B6080A1}" destId="{00596315-DA0E-4581-B8BD-FC30B44CA21E}" srcOrd="2" destOrd="0" presId="urn:microsoft.com/office/officeart/2005/8/layout/chevron1"/>
    <dgm:cxn modelId="{6798F93B-70D9-4FA5-966D-DD40CB3340E0}" type="presParOf" srcId="{1C4F22AE-92F9-4D6C-B5B6-085E4B6080A1}" destId="{E42A22C8-5B54-46B5-B0AC-2C3B380F92AD}" srcOrd="3" destOrd="0" presId="urn:microsoft.com/office/officeart/2005/8/layout/chevron1"/>
    <dgm:cxn modelId="{8A40D657-C901-4F39-B57A-3C5F7752492E}" type="presParOf" srcId="{1C4F22AE-92F9-4D6C-B5B6-085E4B6080A1}" destId="{405A7E0A-C443-450E-9E54-A9B2F5AC8ABD}" srcOrd="4" destOrd="0" presId="urn:microsoft.com/office/officeart/2005/8/layout/chevron1"/>
    <dgm:cxn modelId="{7EA9F1E9-7180-4238-801E-94A59398F864}" type="presParOf" srcId="{1C4F22AE-92F9-4D6C-B5B6-085E4B6080A1}" destId="{05E1CE52-87EC-4879-B15A-B6AA704F1F4C}" srcOrd="5" destOrd="0" presId="urn:microsoft.com/office/officeart/2005/8/layout/chevron1"/>
    <dgm:cxn modelId="{7EE1FE01-A071-40AB-97D3-BA0F2C795B27}" type="presParOf" srcId="{1C4F22AE-92F9-4D6C-B5B6-085E4B6080A1}" destId="{63A10F16-A2FA-4F97-8584-BE371C3304A2}" srcOrd="6" destOrd="0" presId="urn:microsoft.com/office/officeart/2005/8/layout/chevron1"/>
    <dgm:cxn modelId="{93230532-4656-4CBA-8A5B-52653A1066AD}" type="presParOf" srcId="{1C4F22AE-92F9-4D6C-B5B6-085E4B6080A1}" destId="{366DC46F-C7EA-4E4D-8EE1-794AFEBDFDE6}" srcOrd="7" destOrd="0" presId="urn:microsoft.com/office/officeart/2005/8/layout/chevron1"/>
    <dgm:cxn modelId="{D353AE5C-EBEF-4D6D-9229-2750A24CB45B}" type="presParOf" srcId="{1C4F22AE-92F9-4D6C-B5B6-085E4B6080A1}" destId="{E2C9F77F-5CAE-46DF-AEE3-E9CDA1C554F9}" srcOrd="8" destOrd="0" presId="urn:microsoft.com/office/officeart/2005/8/layout/chevron1"/>
    <dgm:cxn modelId="{561A2630-D2C7-479B-8F4C-D266ED2E9DC1}" type="presParOf" srcId="{1C4F22AE-92F9-4D6C-B5B6-085E4B6080A1}" destId="{DCD4D14B-297E-4924-B455-3358D197EE2A}" srcOrd="9" destOrd="0" presId="urn:microsoft.com/office/officeart/2005/8/layout/chevron1"/>
    <dgm:cxn modelId="{045B95D5-976D-438A-A0B3-335AACFC53DA}" type="presParOf" srcId="{1C4F22AE-92F9-4D6C-B5B6-085E4B6080A1}" destId="{C2633D9A-54CF-47BA-A79C-71FEE36C5FFD}"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C3DA909-FAC7-4DA7-ADCE-2A88CA79BD5B}" type="doc">
      <dgm:prSet loTypeId="urn:microsoft.com/office/officeart/2005/8/layout/chevron1" loCatId="process" qsTypeId="urn:microsoft.com/office/officeart/2005/8/quickstyle/simple1" qsCatId="simple" csTypeId="urn:microsoft.com/office/officeart/2005/8/colors/colorful1#13" csCatId="colorful" phldr="1"/>
      <dgm:spPr/>
    </dgm:pt>
    <dgm:pt modelId="{E31157EB-1907-4BBC-8AC6-22E47C948217}">
      <dgm:prSet phldrT="[Text]"/>
      <dgm:spPr/>
      <dgm:t>
        <a:bodyPr/>
        <a:lstStyle/>
        <a:p>
          <a:r>
            <a:rPr lang="en-IN"/>
            <a:t>Data</a:t>
          </a:r>
        </a:p>
      </dgm:t>
    </dgm:pt>
    <dgm:pt modelId="{0BA514E2-F8DC-4DB6-A762-5F789E29969D}" type="parTrans" cxnId="{1B9EC4DE-D20D-4FDE-806C-FC491DF3AEA4}">
      <dgm:prSet/>
      <dgm:spPr/>
      <dgm:t>
        <a:bodyPr/>
        <a:lstStyle/>
        <a:p>
          <a:endParaRPr lang="en-IN"/>
        </a:p>
      </dgm:t>
    </dgm:pt>
    <dgm:pt modelId="{38EE89E4-2EE1-4B97-AD1C-4DFD33CF9E92}" type="sibTrans" cxnId="{1B9EC4DE-D20D-4FDE-806C-FC491DF3AEA4}">
      <dgm:prSet/>
      <dgm:spPr/>
      <dgm:t>
        <a:bodyPr/>
        <a:lstStyle/>
        <a:p>
          <a:endParaRPr lang="en-IN"/>
        </a:p>
      </dgm:t>
    </dgm:pt>
    <dgm:pt modelId="{EF87D1A5-D147-42E1-8A9A-4C1A7E99046D}">
      <dgm:prSet phldrT="[Text]"/>
      <dgm:spPr/>
      <dgm:t>
        <a:bodyPr/>
        <a:lstStyle/>
        <a:p>
          <a:r>
            <a:rPr lang="en-IN"/>
            <a:t>Merge Files</a:t>
          </a:r>
        </a:p>
      </dgm:t>
    </dgm:pt>
    <dgm:pt modelId="{6441FAAC-7DDA-47DC-801F-3550C8D92250}" type="parTrans" cxnId="{80F7A20F-1A33-4D8D-BE77-D7C119942091}">
      <dgm:prSet/>
      <dgm:spPr/>
      <dgm:t>
        <a:bodyPr/>
        <a:lstStyle/>
        <a:p>
          <a:endParaRPr lang="en-IN"/>
        </a:p>
      </dgm:t>
    </dgm:pt>
    <dgm:pt modelId="{F3B753B2-46F3-4DC7-92A1-8D81F20F9ED2}" type="sibTrans" cxnId="{80F7A20F-1A33-4D8D-BE77-D7C119942091}">
      <dgm:prSet/>
      <dgm:spPr/>
      <dgm:t>
        <a:bodyPr/>
        <a:lstStyle/>
        <a:p>
          <a:endParaRPr lang="en-IN"/>
        </a:p>
      </dgm:t>
    </dgm:pt>
    <dgm:pt modelId="{B2B076B3-F4FF-4003-99BC-0171B70B306C}">
      <dgm:prSet phldrT="[Text]"/>
      <dgm:spPr/>
      <dgm:t>
        <a:bodyPr/>
        <a:lstStyle/>
        <a:p>
          <a:r>
            <a:rPr lang="en-IN"/>
            <a:t>Add Variables</a:t>
          </a:r>
        </a:p>
      </dgm:t>
    </dgm:pt>
    <dgm:pt modelId="{AC812B51-0ABE-4F55-9A51-F8273C85A944}" type="parTrans" cxnId="{D3D7C646-166C-428F-9E31-85A28997BD01}">
      <dgm:prSet/>
      <dgm:spPr/>
      <dgm:t>
        <a:bodyPr/>
        <a:lstStyle/>
        <a:p>
          <a:endParaRPr lang="en-IN"/>
        </a:p>
      </dgm:t>
    </dgm:pt>
    <dgm:pt modelId="{5FF81614-3BEC-44C5-BDC5-ADE69C10F1CD}" type="sibTrans" cxnId="{D3D7C646-166C-428F-9E31-85A28997BD01}">
      <dgm:prSet/>
      <dgm:spPr/>
      <dgm:t>
        <a:bodyPr/>
        <a:lstStyle/>
        <a:p>
          <a:endParaRPr lang="en-IN"/>
        </a:p>
      </dgm:t>
    </dgm:pt>
    <dgm:pt modelId="{ADE6313E-0557-4405-8382-48FEBA884333}">
      <dgm:prSet phldrT="[Text]"/>
      <dgm:spPr/>
      <dgm:t>
        <a:bodyPr/>
        <a:lstStyle/>
        <a:p>
          <a:r>
            <a:rPr lang="en-IN"/>
            <a:t>An External SPSS Data File</a:t>
          </a:r>
        </a:p>
      </dgm:t>
    </dgm:pt>
    <dgm:pt modelId="{D2E89E31-8CB7-4C89-B04F-8F9DAE67714A}" type="parTrans" cxnId="{FB1FA880-B79A-496A-8584-844D3E2883D3}">
      <dgm:prSet/>
      <dgm:spPr/>
      <dgm:t>
        <a:bodyPr/>
        <a:lstStyle/>
        <a:p>
          <a:endParaRPr lang="en-IN"/>
        </a:p>
      </dgm:t>
    </dgm:pt>
    <dgm:pt modelId="{DC2C586B-CD2D-4A98-BF14-CFE7F584E107}" type="sibTrans" cxnId="{FB1FA880-B79A-496A-8584-844D3E2883D3}">
      <dgm:prSet/>
      <dgm:spPr/>
      <dgm:t>
        <a:bodyPr/>
        <a:lstStyle/>
        <a:p>
          <a:endParaRPr lang="en-IN"/>
        </a:p>
      </dgm:t>
    </dgm:pt>
    <dgm:pt modelId="{E3295F33-AD34-4821-9413-D0545FB60D89}">
      <dgm:prSet phldrT="[Text]"/>
      <dgm:spPr/>
      <dgm:t>
        <a:bodyPr/>
        <a:lstStyle/>
        <a:p>
          <a:r>
            <a:rPr lang="en-IN" dirty="0"/>
            <a:t>Browse and Select the File</a:t>
          </a:r>
        </a:p>
      </dgm:t>
    </dgm:pt>
    <dgm:pt modelId="{754033A6-F55C-4D8A-8871-D2E43BACD0FC}" type="parTrans" cxnId="{64F54629-85B0-4EC5-ACA2-16D31A38F851}">
      <dgm:prSet/>
      <dgm:spPr/>
      <dgm:t>
        <a:bodyPr/>
        <a:lstStyle/>
        <a:p>
          <a:endParaRPr lang="en-IN"/>
        </a:p>
      </dgm:t>
    </dgm:pt>
    <dgm:pt modelId="{32174BC6-F4D9-4AFD-995F-86880C06CBD7}" type="sibTrans" cxnId="{64F54629-85B0-4EC5-ACA2-16D31A38F851}">
      <dgm:prSet/>
      <dgm:spPr/>
      <dgm:t>
        <a:bodyPr/>
        <a:lstStyle/>
        <a:p>
          <a:endParaRPr lang="en-IN"/>
        </a:p>
      </dgm:t>
    </dgm:pt>
    <dgm:pt modelId="{E7D40038-36CE-40C5-A659-27DBA1BDB39A}">
      <dgm:prSet phldrT="[Text]"/>
      <dgm:spPr/>
      <dgm:t>
        <a:bodyPr/>
        <a:lstStyle/>
        <a:p>
          <a:r>
            <a:rPr lang="en-IN" dirty="0"/>
            <a:t>Continue</a:t>
          </a:r>
        </a:p>
      </dgm:t>
    </dgm:pt>
    <dgm:pt modelId="{8F3500C6-DD1A-403B-B825-49795E798BAB}" type="parTrans" cxnId="{D71911AD-0512-444E-8912-18D4C0B5A8C8}">
      <dgm:prSet/>
      <dgm:spPr/>
      <dgm:t>
        <a:bodyPr/>
        <a:lstStyle/>
        <a:p>
          <a:endParaRPr lang="en-IN"/>
        </a:p>
      </dgm:t>
    </dgm:pt>
    <dgm:pt modelId="{4F4A1DC1-87B7-4779-8FB7-8327B28A3A14}" type="sibTrans" cxnId="{D71911AD-0512-444E-8912-18D4C0B5A8C8}">
      <dgm:prSet/>
      <dgm:spPr/>
      <dgm:t>
        <a:bodyPr/>
        <a:lstStyle/>
        <a:p>
          <a:endParaRPr lang="en-IN"/>
        </a:p>
      </dgm:t>
    </dgm:pt>
    <dgm:pt modelId="{1C4F22AE-92F9-4D6C-B5B6-085E4B6080A1}" type="pres">
      <dgm:prSet presAssocID="{1C3DA909-FAC7-4DA7-ADCE-2A88CA79BD5B}" presName="Name0" presStyleCnt="0">
        <dgm:presLayoutVars>
          <dgm:dir/>
          <dgm:animLvl val="lvl"/>
          <dgm:resizeHandles val="exact"/>
        </dgm:presLayoutVars>
      </dgm:prSet>
      <dgm:spPr/>
    </dgm:pt>
    <dgm:pt modelId="{E0A7DA22-3C0E-4047-BE3E-23FE7EB742CB}" type="pres">
      <dgm:prSet presAssocID="{E31157EB-1907-4BBC-8AC6-22E47C948217}" presName="parTxOnly" presStyleLbl="node1" presStyleIdx="0" presStyleCnt="6">
        <dgm:presLayoutVars>
          <dgm:chMax val="0"/>
          <dgm:chPref val="0"/>
          <dgm:bulletEnabled val="1"/>
        </dgm:presLayoutVars>
      </dgm:prSet>
      <dgm:spPr/>
    </dgm:pt>
    <dgm:pt modelId="{68D3390C-90E9-4066-B13F-BD14799AA8DA}" type="pres">
      <dgm:prSet presAssocID="{38EE89E4-2EE1-4B97-AD1C-4DFD33CF9E92}" presName="parTxOnlySpace" presStyleCnt="0"/>
      <dgm:spPr/>
    </dgm:pt>
    <dgm:pt modelId="{00596315-DA0E-4581-B8BD-FC30B44CA21E}" type="pres">
      <dgm:prSet presAssocID="{EF87D1A5-D147-42E1-8A9A-4C1A7E99046D}" presName="parTxOnly" presStyleLbl="node1" presStyleIdx="1" presStyleCnt="6">
        <dgm:presLayoutVars>
          <dgm:chMax val="0"/>
          <dgm:chPref val="0"/>
          <dgm:bulletEnabled val="1"/>
        </dgm:presLayoutVars>
      </dgm:prSet>
      <dgm:spPr/>
    </dgm:pt>
    <dgm:pt modelId="{E42A22C8-5B54-46B5-B0AC-2C3B380F92AD}" type="pres">
      <dgm:prSet presAssocID="{F3B753B2-46F3-4DC7-92A1-8D81F20F9ED2}" presName="parTxOnlySpace" presStyleCnt="0"/>
      <dgm:spPr/>
    </dgm:pt>
    <dgm:pt modelId="{405A7E0A-C443-450E-9E54-A9B2F5AC8ABD}" type="pres">
      <dgm:prSet presAssocID="{B2B076B3-F4FF-4003-99BC-0171B70B306C}" presName="parTxOnly" presStyleLbl="node1" presStyleIdx="2" presStyleCnt="6">
        <dgm:presLayoutVars>
          <dgm:chMax val="0"/>
          <dgm:chPref val="0"/>
          <dgm:bulletEnabled val="1"/>
        </dgm:presLayoutVars>
      </dgm:prSet>
      <dgm:spPr/>
    </dgm:pt>
    <dgm:pt modelId="{05E1CE52-87EC-4879-B15A-B6AA704F1F4C}" type="pres">
      <dgm:prSet presAssocID="{5FF81614-3BEC-44C5-BDC5-ADE69C10F1CD}" presName="parTxOnlySpace" presStyleCnt="0"/>
      <dgm:spPr/>
    </dgm:pt>
    <dgm:pt modelId="{63A10F16-A2FA-4F97-8584-BE371C3304A2}" type="pres">
      <dgm:prSet presAssocID="{ADE6313E-0557-4405-8382-48FEBA884333}" presName="parTxOnly" presStyleLbl="node1" presStyleIdx="3" presStyleCnt="6">
        <dgm:presLayoutVars>
          <dgm:chMax val="0"/>
          <dgm:chPref val="0"/>
          <dgm:bulletEnabled val="1"/>
        </dgm:presLayoutVars>
      </dgm:prSet>
      <dgm:spPr/>
    </dgm:pt>
    <dgm:pt modelId="{366DC46F-C7EA-4E4D-8EE1-794AFEBDFDE6}" type="pres">
      <dgm:prSet presAssocID="{DC2C586B-CD2D-4A98-BF14-CFE7F584E107}" presName="parTxOnlySpace" presStyleCnt="0"/>
      <dgm:spPr/>
    </dgm:pt>
    <dgm:pt modelId="{E2C9F77F-5CAE-46DF-AEE3-E9CDA1C554F9}" type="pres">
      <dgm:prSet presAssocID="{E3295F33-AD34-4821-9413-D0545FB60D89}" presName="parTxOnly" presStyleLbl="node1" presStyleIdx="4" presStyleCnt="6">
        <dgm:presLayoutVars>
          <dgm:chMax val="0"/>
          <dgm:chPref val="0"/>
          <dgm:bulletEnabled val="1"/>
        </dgm:presLayoutVars>
      </dgm:prSet>
      <dgm:spPr/>
    </dgm:pt>
    <dgm:pt modelId="{DCD4D14B-297E-4924-B455-3358D197EE2A}" type="pres">
      <dgm:prSet presAssocID="{32174BC6-F4D9-4AFD-995F-86880C06CBD7}" presName="parTxOnlySpace" presStyleCnt="0"/>
      <dgm:spPr/>
    </dgm:pt>
    <dgm:pt modelId="{C2633D9A-54CF-47BA-A79C-71FEE36C5FFD}" type="pres">
      <dgm:prSet presAssocID="{E7D40038-36CE-40C5-A659-27DBA1BDB39A}" presName="parTxOnly" presStyleLbl="node1" presStyleIdx="5" presStyleCnt="6">
        <dgm:presLayoutVars>
          <dgm:chMax val="0"/>
          <dgm:chPref val="0"/>
          <dgm:bulletEnabled val="1"/>
        </dgm:presLayoutVars>
      </dgm:prSet>
      <dgm:spPr/>
    </dgm:pt>
  </dgm:ptLst>
  <dgm:cxnLst>
    <dgm:cxn modelId="{80F7A20F-1A33-4D8D-BE77-D7C119942091}" srcId="{1C3DA909-FAC7-4DA7-ADCE-2A88CA79BD5B}" destId="{EF87D1A5-D147-42E1-8A9A-4C1A7E99046D}" srcOrd="1" destOrd="0" parTransId="{6441FAAC-7DDA-47DC-801F-3550C8D92250}" sibTransId="{F3B753B2-46F3-4DC7-92A1-8D81F20F9ED2}"/>
    <dgm:cxn modelId="{26EA381E-0A5C-4F29-8604-5A177DBEB8B1}" type="presOf" srcId="{E3295F33-AD34-4821-9413-D0545FB60D89}" destId="{E2C9F77F-5CAE-46DF-AEE3-E9CDA1C554F9}" srcOrd="0" destOrd="0" presId="urn:microsoft.com/office/officeart/2005/8/layout/chevron1"/>
    <dgm:cxn modelId="{64F54629-85B0-4EC5-ACA2-16D31A38F851}" srcId="{1C3DA909-FAC7-4DA7-ADCE-2A88CA79BD5B}" destId="{E3295F33-AD34-4821-9413-D0545FB60D89}" srcOrd="4" destOrd="0" parTransId="{754033A6-F55C-4D8A-8871-D2E43BACD0FC}" sibTransId="{32174BC6-F4D9-4AFD-995F-86880C06CBD7}"/>
    <dgm:cxn modelId="{7328545D-3A97-4F43-9500-6BF30F477CE3}" type="presOf" srcId="{E7D40038-36CE-40C5-A659-27DBA1BDB39A}" destId="{C2633D9A-54CF-47BA-A79C-71FEE36C5FFD}" srcOrd="0" destOrd="0" presId="urn:microsoft.com/office/officeart/2005/8/layout/chevron1"/>
    <dgm:cxn modelId="{D3D7C646-166C-428F-9E31-85A28997BD01}" srcId="{1C3DA909-FAC7-4DA7-ADCE-2A88CA79BD5B}" destId="{B2B076B3-F4FF-4003-99BC-0171B70B306C}" srcOrd="2" destOrd="0" parTransId="{AC812B51-0ABE-4F55-9A51-F8273C85A944}" sibTransId="{5FF81614-3BEC-44C5-BDC5-ADE69C10F1CD}"/>
    <dgm:cxn modelId="{8C83016E-1DB0-4B07-BDE6-FE350EE3F76B}" type="presOf" srcId="{E31157EB-1907-4BBC-8AC6-22E47C948217}" destId="{E0A7DA22-3C0E-4047-BE3E-23FE7EB742CB}" srcOrd="0" destOrd="0" presId="urn:microsoft.com/office/officeart/2005/8/layout/chevron1"/>
    <dgm:cxn modelId="{963AED71-DF96-4C77-A1D9-808FE8DD5692}" type="presOf" srcId="{ADE6313E-0557-4405-8382-48FEBA884333}" destId="{63A10F16-A2FA-4F97-8584-BE371C3304A2}" srcOrd="0" destOrd="0" presId="urn:microsoft.com/office/officeart/2005/8/layout/chevron1"/>
    <dgm:cxn modelId="{FB1FA880-B79A-496A-8584-844D3E2883D3}" srcId="{1C3DA909-FAC7-4DA7-ADCE-2A88CA79BD5B}" destId="{ADE6313E-0557-4405-8382-48FEBA884333}" srcOrd="3" destOrd="0" parTransId="{D2E89E31-8CB7-4C89-B04F-8F9DAE67714A}" sibTransId="{DC2C586B-CD2D-4A98-BF14-CFE7F584E107}"/>
    <dgm:cxn modelId="{5D3A53A3-3D8F-486C-B0C7-48F93AE1F576}" type="presOf" srcId="{EF87D1A5-D147-42E1-8A9A-4C1A7E99046D}" destId="{00596315-DA0E-4581-B8BD-FC30B44CA21E}" srcOrd="0" destOrd="0" presId="urn:microsoft.com/office/officeart/2005/8/layout/chevron1"/>
    <dgm:cxn modelId="{D71911AD-0512-444E-8912-18D4C0B5A8C8}" srcId="{1C3DA909-FAC7-4DA7-ADCE-2A88CA79BD5B}" destId="{E7D40038-36CE-40C5-A659-27DBA1BDB39A}" srcOrd="5" destOrd="0" parTransId="{8F3500C6-DD1A-403B-B825-49795E798BAB}" sibTransId="{4F4A1DC1-87B7-4779-8FB7-8327B28A3A14}"/>
    <dgm:cxn modelId="{088BC3C5-8360-4974-AB25-17161C8CF0CD}" type="presOf" srcId="{1C3DA909-FAC7-4DA7-ADCE-2A88CA79BD5B}" destId="{1C4F22AE-92F9-4D6C-B5B6-085E4B6080A1}" srcOrd="0" destOrd="0" presId="urn:microsoft.com/office/officeart/2005/8/layout/chevron1"/>
    <dgm:cxn modelId="{DE958ACA-19BA-4693-9E3F-81B815F98C9C}" type="presOf" srcId="{B2B076B3-F4FF-4003-99BC-0171B70B306C}" destId="{405A7E0A-C443-450E-9E54-A9B2F5AC8ABD}" srcOrd="0" destOrd="0" presId="urn:microsoft.com/office/officeart/2005/8/layout/chevron1"/>
    <dgm:cxn modelId="{1B9EC4DE-D20D-4FDE-806C-FC491DF3AEA4}" srcId="{1C3DA909-FAC7-4DA7-ADCE-2A88CA79BD5B}" destId="{E31157EB-1907-4BBC-8AC6-22E47C948217}" srcOrd="0" destOrd="0" parTransId="{0BA514E2-F8DC-4DB6-A762-5F789E29969D}" sibTransId="{38EE89E4-2EE1-4B97-AD1C-4DFD33CF9E92}"/>
    <dgm:cxn modelId="{209AFD88-0CFC-49EF-BF0C-7E5119820BC4}" type="presParOf" srcId="{1C4F22AE-92F9-4D6C-B5B6-085E4B6080A1}" destId="{E0A7DA22-3C0E-4047-BE3E-23FE7EB742CB}" srcOrd="0" destOrd="0" presId="urn:microsoft.com/office/officeart/2005/8/layout/chevron1"/>
    <dgm:cxn modelId="{75DBCC35-40EA-439B-90C9-0B14524EC5D3}" type="presParOf" srcId="{1C4F22AE-92F9-4D6C-B5B6-085E4B6080A1}" destId="{68D3390C-90E9-4066-B13F-BD14799AA8DA}" srcOrd="1" destOrd="0" presId="urn:microsoft.com/office/officeart/2005/8/layout/chevron1"/>
    <dgm:cxn modelId="{F8566D3F-7104-4E74-A1B7-C77E013F53CD}" type="presParOf" srcId="{1C4F22AE-92F9-4D6C-B5B6-085E4B6080A1}" destId="{00596315-DA0E-4581-B8BD-FC30B44CA21E}" srcOrd="2" destOrd="0" presId="urn:microsoft.com/office/officeart/2005/8/layout/chevron1"/>
    <dgm:cxn modelId="{F7B48F31-FD8D-4C9E-9EF2-04061924D0D4}" type="presParOf" srcId="{1C4F22AE-92F9-4D6C-B5B6-085E4B6080A1}" destId="{E42A22C8-5B54-46B5-B0AC-2C3B380F92AD}" srcOrd="3" destOrd="0" presId="urn:microsoft.com/office/officeart/2005/8/layout/chevron1"/>
    <dgm:cxn modelId="{E90E9DB3-CDF4-4970-BF06-6C520A9B0FD4}" type="presParOf" srcId="{1C4F22AE-92F9-4D6C-B5B6-085E4B6080A1}" destId="{405A7E0A-C443-450E-9E54-A9B2F5AC8ABD}" srcOrd="4" destOrd="0" presId="urn:microsoft.com/office/officeart/2005/8/layout/chevron1"/>
    <dgm:cxn modelId="{238E34AB-1326-4C54-BCB3-D362EE2FA449}" type="presParOf" srcId="{1C4F22AE-92F9-4D6C-B5B6-085E4B6080A1}" destId="{05E1CE52-87EC-4879-B15A-B6AA704F1F4C}" srcOrd="5" destOrd="0" presId="urn:microsoft.com/office/officeart/2005/8/layout/chevron1"/>
    <dgm:cxn modelId="{E73035A0-0CF1-4894-9192-30286391F183}" type="presParOf" srcId="{1C4F22AE-92F9-4D6C-B5B6-085E4B6080A1}" destId="{63A10F16-A2FA-4F97-8584-BE371C3304A2}" srcOrd="6" destOrd="0" presId="urn:microsoft.com/office/officeart/2005/8/layout/chevron1"/>
    <dgm:cxn modelId="{68199A75-392E-4B32-882C-14AE6D47E9C3}" type="presParOf" srcId="{1C4F22AE-92F9-4D6C-B5B6-085E4B6080A1}" destId="{366DC46F-C7EA-4E4D-8EE1-794AFEBDFDE6}" srcOrd="7" destOrd="0" presId="urn:microsoft.com/office/officeart/2005/8/layout/chevron1"/>
    <dgm:cxn modelId="{A108467D-7FE1-482A-AF45-ED911F2222E6}" type="presParOf" srcId="{1C4F22AE-92F9-4D6C-B5B6-085E4B6080A1}" destId="{E2C9F77F-5CAE-46DF-AEE3-E9CDA1C554F9}" srcOrd="8" destOrd="0" presId="urn:microsoft.com/office/officeart/2005/8/layout/chevron1"/>
    <dgm:cxn modelId="{6BF9412C-F982-47E1-ACAD-2FFB3FF222DD}" type="presParOf" srcId="{1C4F22AE-92F9-4D6C-B5B6-085E4B6080A1}" destId="{DCD4D14B-297E-4924-B455-3358D197EE2A}" srcOrd="9" destOrd="0" presId="urn:microsoft.com/office/officeart/2005/8/layout/chevron1"/>
    <dgm:cxn modelId="{3D8CA72E-3FA4-4B64-944E-987C5006E0D1}" type="presParOf" srcId="{1C4F22AE-92F9-4D6C-B5B6-085E4B6080A1}" destId="{C2633D9A-54CF-47BA-A79C-71FEE36C5FFD}"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3DA909-FAC7-4DA7-ADCE-2A88CA79BD5B}" type="doc">
      <dgm:prSet loTypeId="urn:microsoft.com/office/officeart/2005/8/layout/chevron1" loCatId="process" qsTypeId="urn:microsoft.com/office/officeart/2005/8/quickstyle/simple1" qsCatId="simple" csTypeId="urn:microsoft.com/office/officeart/2005/8/colors/colorful1#14" csCatId="colorful" phldr="1"/>
      <dgm:spPr/>
    </dgm:pt>
    <dgm:pt modelId="{E31157EB-1907-4BBC-8AC6-22E47C948217}">
      <dgm:prSet phldrT="[Text]"/>
      <dgm:spPr/>
      <dgm:t>
        <a:bodyPr/>
        <a:lstStyle/>
        <a:p>
          <a:r>
            <a:rPr lang="en-IN" dirty="0"/>
            <a:t>Transform</a:t>
          </a:r>
        </a:p>
      </dgm:t>
    </dgm:pt>
    <dgm:pt modelId="{0BA514E2-F8DC-4DB6-A762-5F789E29969D}" type="parTrans" cxnId="{1B9EC4DE-D20D-4FDE-806C-FC491DF3AEA4}">
      <dgm:prSet/>
      <dgm:spPr/>
      <dgm:t>
        <a:bodyPr/>
        <a:lstStyle/>
        <a:p>
          <a:endParaRPr lang="en-IN"/>
        </a:p>
      </dgm:t>
    </dgm:pt>
    <dgm:pt modelId="{38EE89E4-2EE1-4B97-AD1C-4DFD33CF9E92}" type="sibTrans" cxnId="{1B9EC4DE-D20D-4FDE-806C-FC491DF3AEA4}">
      <dgm:prSet/>
      <dgm:spPr/>
      <dgm:t>
        <a:bodyPr/>
        <a:lstStyle/>
        <a:p>
          <a:endParaRPr lang="en-IN"/>
        </a:p>
      </dgm:t>
    </dgm:pt>
    <dgm:pt modelId="{EF87D1A5-D147-42E1-8A9A-4C1A7E99046D}">
      <dgm:prSet phldrT="[Text]"/>
      <dgm:spPr/>
      <dgm:t>
        <a:bodyPr/>
        <a:lstStyle/>
        <a:p>
          <a:r>
            <a:rPr lang="en-IN" dirty="0"/>
            <a:t>Compute Variable</a:t>
          </a:r>
        </a:p>
      </dgm:t>
    </dgm:pt>
    <dgm:pt modelId="{6441FAAC-7DDA-47DC-801F-3550C8D92250}" type="parTrans" cxnId="{80F7A20F-1A33-4D8D-BE77-D7C119942091}">
      <dgm:prSet/>
      <dgm:spPr/>
      <dgm:t>
        <a:bodyPr/>
        <a:lstStyle/>
        <a:p>
          <a:endParaRPr lang="en-IN"/>
        </a:p>
      </dgm:t>
    </dgm:pt>
    <dgm:pt modelId="{F3B753B2-46F3-4DC7-92A1-8D81F20F9ED2}" type="sibTrans" cxnId="{80F7A20F-1A33-4D8D-BE77-D7C119942091}">
      <dgm:prSet/>
      <dgm:spPr/>
      <dgm:t>
        <a:bodyPr/>
        <a:lstStyle/>
        <a:p>
          <a:endParaRPr lang="en-IN"/>
        </a:p>
      </dgm:t>
    </dgm:pt>
    <dgm:pt modelId="{B2B076B3-F4FF-4003-99BC-0171B70B306C}">
      <dgm:prSet phldrT="[Text]"/>
      <dgm:spPr/>
      <dgm:t>
        <a:bodyPr/>
        <a:lstStyle/>
        <a:p>
          <a:r>
            <a:rPr lang="en-IN" dirty="0"/>
            <a:t>Naming target variable</a:t>
          </a:r>
        </a:p>
      </dgm:t>
    </dgm:pt>
    <dgm:pt modelId="{AC812B51-0ABE-4F55-9A51-F8273C85A944}" type="parTrans" cxnId="{D3D7C646-166C-428F-9E31-85A28997BD01}">
      <dgm:prSet/>
      <dgm:spPr/>
      <dgm:t>
        <a:bodyPr/>
        <a:lstStyle/>
        <a:p>
          <a:endParaRPr lang="en-IN"/>
        </a:p>
      </dgm:t>
    </dgm:pt>
    <dgm:pt modelId="{5FF81614-3BEC-44C5-BDC5-ADE69C10F1CD}" type="sibTrans" cxnId="{D3D7C646-166C-428F-9E31-85A28997BD01}">
      <dgm:prSet/>
      <dgm:spPr/>
      <dgm:t>
        <a:bodyPr/>
        <a:lstStyle/>
        <a:p>
          <a:endParaRPr lang="en-IN"/>
        </a:p>
      </dgm:t>
    </dgm:pt>
    <dgm:pt modelId="{ADE6313E-0557-4405-8382-48FEBA884333}">
      <dgm:prSet phldrT="[Text]"/>
      <dgm:spPr/>
      <dgm:t>
        <a:bodyPr/>
        <a:lstStyle/>
        <a:p>
          <a:r>
            <a:rPr lang="en-IN" dirty="0"/>
            <a:t>Numeric expression</a:t>
          </a:r>
        </a:p>
      </dgm:t>
    </dgm:pt>
    <dgm:pt modelId="{D2E89E31-8CB7-4C89-B04F-8F9DAE67714A}" type="parTrans" cxnId="{FB1FA880-B79A-496A-8584-844D3E2883D3}">
      <dgm:prSet/>
      <dgm:spPr/>
      <dgm:t>
        <a:bodyPr/>
        <a:lstStyle/>
        <a:p>
          <a:endParaRPr lang="en-IN"/>
        </a:p>
      </dgm:t>
    </dgm:pt>
    <dgm:pt modelId="{DC2C586B-CD2D-4A98-BF14-CFE7F584E107}" type="sibTrans" cxnId="{FB1FA880-B79A-496A-8584-844D3E2883D3}">
      <dgm:prSet/>
      <dgm:spPr/>
      <dgm:t>
        <a:bodyPr/>
        <a:lstStyle/>
        <a:p>
          <a:endParaRPr lang="en-IN"/>
        </a:p>
      </dgm:t>
    </dgm:pt>
    <dgm:pt modelId="{E7D40038-36CE-40C5-A659-27DBA1BDB39A}">
      <dgm:prSet phldrT="[Text]"/>
      <dgm:spPr/>
      <dgm:t>
        <a:bodyPr/>
        <a:lstStyle/>
        <a:p>
          <a:r>
            <a:rPr lang="en-IN" dirty="0"/>
            <a:t>Continue</a:t>
          </a:r>
        </a:p>
      </dgm:t>
    </dgm:pt>
    <dgm:pt modelId="{8F3500C6-DD1A-403B-B825-49795E798BAB}" type="parTrans" cxnId="{D71911AD-0512-444E-8912-18D4C0B5A8C8}">
      <dgm:prSet/>
      <dgm:spPr/>
      <dgm:t>
        <a:bodyPr/>
        <a:lstStyle/>
        <a:p>
          <a:endParaRPr lang="en-IN"/>
        </a:p>
      </dgm:t>
    </dgm:pt>
    <dgm:pt modelId="{4F4A1DC1-87B7-4779-8FB7-8327B28A3A14}" type="sibTrans" cxnId="{D71911AD-0512-444E-8912-18D4C0B5A8C8}">
      <dgm:prSet/>
      <dgm:spPr/>
      <dgm:t>
        <a:bodyPr/>
        <a:lstStyle/>
        <a:p>
          <a:endParaRPr lang="en-IN"/>
        </a:p>
      </dgm:t>
    </dgm:pt>
    <dgm:pt modelId="{1C4F22AE-92F9-4D6C-B5B6-085E4B6080A1}" type="pres">
      <dgm:prSet presAssocID="{1C3DA909-FAC7-4DA7-ADCE-2A88CA79BD5B}" presName="Name0" presStyleCnt="0">
        <dgm:presLayoutVars>
          <dgm:dir/>
          <dgm:animLvl val="lvl"/>
          <dgm:resizeHandles val="exact"/>
        </dgm:presLayoutVars>
      </dgm:prSet>
      <dgm:spPr/>
    </dgm:pt>
    <dgm:pt modelId="{E0A7DA22-3C0E-4047-BE3E-23FE7EB742CB}" type="pres">
      <dgm:prSet presAssocID="{E31157EB-1907-4BBC-8AC6-22E47C948217}" presName="parTxOnly" presStyleLbl="node1" presStyleIdx="0" presStyleCnt="5">
        <dgm:presLayoutVars>
          <dgm:chMax val="0"/>
          <dgm:chPref val="0"/>
          <dgm:bulletEnabled val="1"/>
        </dgm:presLayoutVars>
      </dgm:prSet>
      <dgm:spPr/>
    </dgm:pt>
    <dgm:pt modelId="{68D3390C-90E9-4066-B13F-BD14799AA8DA}" type="pres">
      <dgm:prSet presAssocID="{38EE89E4-2EE1-4B97-AD1C-4DFD33CF9E92}" presName="parTxOnlySpace" presStyleCnt="0"/>
      <dgm:spPr/>
    </dgm:pt>
    <dgm:pt modelId="{00596315-DA0E-4581-B8BD-FC30B44CA21E}" type="pres">
      <dgm:prSet presAssocID="{EF87D1A5-D147-42E1-8A9A-4C1A7E99046D}" presName="parTxOnly" presStyleLbl="node1" presStyleIdx="1" presStyleCnt="5">
        <dgm:presLayoutVars>
          <dgm:chMax val="0"/>
          <dgm:chPref val="0"/>
          <dgm:bulletEnabled val="1"/>
        </dgm:presLayoutVars>
      </dgm:prSet>
      <dgm:spPr/>
    </dgm:pt>
    <dgm:pt modelId="{E42A22C8-5B54-46B5-B0AC-2C3B380F92AD}" type="pres">
      <dgm:prSet presAssocID="{F3B753B2-46F3-4DC7-92A1-8D81F20F9ED2}" presName="parTxOnlySpace" presStyleCnt="0"/>
      <dgm:spPr/>
    </dgm:pt>
    <dgm:pt modelId="{405A7E0A-C443-450E-9E54-A9B2F5AC8ABD}" type="pres">
      <dgm:prSet presAssocID="{B2B076B3-F4FF-4003-99BC-0171B70B306C}" presName="parTxOnly" presStyleLbl="node1" presStyleIdx="2" presStyleCnt="5">
        <dgm:presLayoutVars>
          <dgm:chMax val="0"/>
          <dgm:chPref val="0"/>
          <dgm:bulletEnabled val="1"/>
        </dgm:presLayoutVars>
      </dgm:prSet>
      <dgm:spPr/>
    </dgm:pt>
    <dgm:pt modelId="{05E1CE52-87EC-4879-B15A-B6AA704F1F4C}" type="pres">
      <dgm:prSet presAssocID="{5FF81614-3BEC-44C5-BDC5-ADE69C10F1CD}" presName="parTxOnlySpace" presStyleCnt="0"/>
      <dgm:spPr/>
    </dgm:pt>
    <dgm:pt modelId="{63A10F16-A2FA-4F97-8584-BE371C3304A2}" type="pres">
      <dgm:prSet presAssocID="{ADE6313E-0557-4405-8382-48FEBA884333}" presName="parTxOnly" presStyleLbl="node1" presStyleIdx="3" presStyleCnt="5">
        <dgm:presLayoutVars>
          <dgm:chMax val="0"/>
          <dgm:chPref val="0"/>
          <dgm:bulletEnabled val="1"/>
        </dgm:presLayoutVars>
      </dgm:prSet>
      <dgm:spPr/>
    </dgm:pt>
    <dgm:pt modelId="{366DC46F-C7EA-4E4D-8EE1-794AFEBDFDE6}" type="pres">
      <dgm:prSet presAssocID="{DC2C586B-CD2D-4A98-BF14-CFE7F584E107}" presName="parTxOnlySpace" presStyleCnt="0"/>
      <dgm:spPr/>
    </dgm:pt>
    <dgm:pt modelId="{C2633D9A-54CF-47BA-A79C-71FEE36C5FFD}" type="pres">
      <dgm:prSet presAssocID="{E7D40038-36CE-40C5-A659-27DBA1BDB39A}" presName="parTxOnly" presStyleLbl="node1" presStyleIdx="4" presStyleCnt="5">
        <dgm:presLayoutVars>
          <dgm:chMax val="0"/>
          <dgm:chPref val="0"/>
          <dgm:bulletEnabled val="1"/>
        </dgm:presLayoutVars>
      </dgm:prSet>
      <dgm:spPr/>
    </dgm:pt>
  </dgm:ptLst>
  <dgm:cxnLst>
    <dgm:cxn modelId="{80F7A20F-1A33-4D8D-BE77-D7C119942091}" srcId="{1C3DA909-FAC7-4DA7-ADCE-2A88CA79BD5B}" destId="{EF87D1A5-D147-42E1-8A9A-4C1A7E99046D}" srcOrd="1" destOrd="0" parTransId="{6441FAAC-7DDA-47DC-801F-3550C8D92250}" sibTransId="{F3B753B2-46F3-4DC7-92A1-8D81F20F9ED2}"/>
    <dgm:cxn modelId="{D3D7C646-166C-428F-9E31-85A28997BD01}" srcId="{1C3DA909-FAC7-4DA7-ADCE-2A88CA79BD5B}" destId="{B2B076B3-F4FF-4003-99BC-0171B70B306C}" srcOrd="2" destOrd="0" parTransId="{AC812B51-0ABE-4F55-9A51-F8273C85A944}" sibTransId="{5FF81614-3BEC-44C5-BDC5-ADE69C10F1CD}"/>
    <dgm:cxn modelId="{5C78FA6C-8F12-4F01-B990-C63F41A22C21}" type="presOf" srcId="{1C3DA909-FAC7-4DA7-ADCE-2A88CA79BD5B}" destId="{1C4F22AE-92F9-4D6C-B5B6-085E4B6080A1}" srcOrd="0" destOrd="0" presId="urn:microsoft.com/office/officeart/2005/8/layout/chevron1"/>
    <dgm:cxn modelId="{56508A6D-E44A-4E80-B0F5-8AE14447795D}" type="presOf" srcId="{E7D40038-36CE-40C5-A659-27DBA1BDB39A}" destId="{C2633D9A-54CF-47BA-A79C-71FEE36C5FFD}" srcOrd="0" destOrd="0" presId="urn:microsoft.com/office/officeart/2005/8/layout/chevron1"/>
    <dgm:cxn modelId="{620F657F-7100-41BB-9ACB-F13C407D5AA7}" type="presOf" srcId="{E31157EB-1907-4BBC-8AC6-22E47C948217}" destId="{E0A7DA22-3C0E-4047-BE3E-23FE7EB742CB}" srcOrd="0" destOrd="0" presId="urn:microsoft.com/office/officeart/2005/8/layout/chevron1"/>
    <dgm:cxn modelId="{FB1FA880-B79A-496A-8584-844D3E2883D3}" srcId="{1C3DA909-FAC7-4DA7-ADCE-2A88CA79BD5B}" destId="{ADE6313E-0557-4405-8382-48FEBA884333}" srcOrd="3" destOrd="0" parTransId="{D2E89E31-8CB7-4C89-B04F-8F9DAE67714A}" sibTransId="{DC2C586B-CD2D-4A98-BF14-CFE7F584E107}"/>
    <dgm:cxn modelId="{BFE81D9B-CAE5-4801-92D4-8964E1B5E2B0}" type="presOf" srcId="{EF87D1A5-D147-42E1-8A9A-4C1A7E99046D}" destId="{00596315-DA0E-4581-B8BD-FC30B44CA21E}" srcOrd="0" destOrd="0" presId="urn:microsoft.com/office/officeart/2005/8/layout/chevron1"/>
    <dgm:cxn modelId="{D71911AD-0512-444E-8912-18D4C0B5A8C8}" srcId="{1C3DA909-FAC7-4DA7-ADCE-2A88CA79BD5B}" destId="{E7D40038-36CE-40C5-A659-27DBA1BDB39A}" srcOrd="4" destOrd="0" parTransId="{8F3500C6-DD1A-403B-B825-49795E798BAB}" sibTransId="{4F4A1DC1-87B7-4779-8FB7-8327B28A3A14}"/>
    <dgm:cxn modelId="{A708BBAD-3CBE-465A-81AC-053AAAB57EC3}" type="presOf" srcId="{ADE6313E-0557-4405-8382-48FEBA884333}" destId="{63A10F16-A2FA-4F97-8584-BE371C3304A2}" srcOrd="0" destOrd="0" presId="urn:microsoft.com/office/officeart/2005/8/layout/chevron1"/>
    <dgm:cxn modelId="{89A505CC-217F-403A-9D66-B69350936D5B}" type="presOf" srcId="{B2B076B3-F4FF-4003-99BC-0171B70B306C}" destId="{405A7E0A-C443-450E-9E54-A9B2F5AC8ABD}" srcOrd="0" destOrd="0" presId="urn:microsoft.com/office/officeart/2005/8/layout/chevron1"/>
    <dgm:cxn modelId="{1B9EC4DE-D20D-4FDE-806C-FC491DF3AEA4}" srcId="{1C3DA909-FAC7-4DA7-ADCE-2A88CA79BD5B}" destId="{E31157EB-1907-4BBC-8AC6-22E47C948217}" srcOrd="0" destOrd="0" parTransId="{0BA514E2-F8DC-4DB6-A762-5F789E29969D}" sibTransId="{38EE89E4-2EE1-4B97-AD1C-4DFD33CF9E92}"/>
    <dgm:cxn modelId="{069DB5B6-193C-405D-B3F7-FFAAA2999B99}" type="presParOf" srcId="{1C4F22AE-92F9-4D6C-B5B6-085E4B6080A1}" destId="{E0A7DA22-3C0E-4047-BE3E-23FE7EB742CB}" srcOrd="0" destOrd="0" presId="urn:microsoft.com/office/officeart/2005/8/layout/chevron1"/>
    <dgm:cxn modelId="{63533E78-3A8A-461C-92C9-7278B985B488}" type="presParOf" srcId="{1C4F22AE-92F9-4D6C-B5B6-085E4B6080A1}" destId="{68D3390C-90E9-4066-B13F-BD14799AA8DA}" srcOrd="1" destOrd="0" presId="urn:microsoft.com/office/officeart/2005/8/layout/chevron1"/>
    <dgm:cxn modelId="{6C99FB4D-9C94-44F3-872C-95A7DD41565A}" type="presParOf" srcId="{1C4F22AE-92F9-4D6C-B5B6-085E4B6080A1}" destId="{00596315-DA0E-4581-B8BD-FC30B44CA21E}" srcOrd="2" destOrd="0" presId="urn:microsoft.com/office/officeart/2005/8/layout/chevron1"/>
    <dgm:cxn modelId="{76B87D4E-CF8D-4D66-8CB4-1AF15869F959}" type="presParOf" srcId="{1C4F22AE-92F9-4D6C-B5B6-085E4B6080A1}" destId="{E42A22C8-5B54-46B5-B0AC-2C3B380F92AD}" srcOrd="3" destOrd="0" presId="urn:microsoft.com/office/officeart/2005/8/layout/chevron1"/>
    <dgm:cxn modelId="{75A64E40-3A30-428A-ACA0-19F90D657F1A}" type="presParOf" srcId="{1C4F22AE-92F9-4D6C-B5B6-085E4B6080A1}" destId="{405A7E0A-C443-450E-9E54-A9B2F5AC8ABD}" srcOrd="4" destOrd="0" presId="urn:microsoft.com/office/officeart/2005/8/layout/chevron1"/>
    <dgm:cxn modelId="{FC735C7C-6FAC-4741-8D8F-ED0C5856626A}" type="presParOf" srcId="{1C4F22AE-92F9-4D6C-B5B6-085E4B6080A1}" destId="{05E1CE52-87EC-4879-B15A-B6AA704F1F4C}" srcOrd="5" destOrd="0" presId="urn:microsoft.com/office/officeart/2005/8/layout/chevron1"/>
    <dgm:cxn modelId="{541A9E41-7781-4D5D-9D81-45F40DE35D70}" type="presParOf" srcId="{1C4F22AE-92F9-4D6C-B5B6-085E4B6080A1}" destId="{63A10F16-A2FA-4F97-8584-BE371C3304A2}" srcOrd="6" destOrd="0" presId="urn:microsoft.com/office/officeart/2005/8/layout/chevron1"/>
    <dgm:cxn modelId="{2A8DB4B3-33AA-4970-9F44-11CB18376097}" type="presParOf" srcId="{1C4F22AE-92F9-4D6C-B5B6-085E4B6080A1}" destId="{366DC46F-C7EA-4E4D-8EE1-794AFEBDFDE6}" srcOrd="7" destOrd="0" presId="urn:microsoft.com/office/officeart/2005/8/layout/chevron1"/>
    <dgm:cxn modelId="{4FB1DA2F-6AC6-4F76-8957-0FE0C084DBF0}" type="presParOf" srcId="{1C4F22AE-92F9-4D6C-B5B6-085E4B6080A1}" destId="{C2633D9A-54CF-47BA-A79C-71FEE36C5FFD}"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879DC-307F-4B3C-A9A4-EF79DA2F6561}">
      <dsp:nvSpPr>
        <dsp:cNvPr id="0" name=""/>
        <dsp:cNvSpPr/>
      </dsp:nvSpPr>
      <dsp:spPr>
        <a:xfrm>
          <a:off x="1767" y="0"/>
          <a:ext cx="1572927" cy="542925"/>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a:t>Data from Command Menu</a:t>
          </a:r>
        </a:p>
      </dsp:txBody>
      <dsp:txXfrm>
        <a:off x="273230" y="0"/>
        <a:ext cx="1030002" cy="542925"/>
      </dsp:txXfrm>
    </dsp:sp>
    <dsp:sp modelId="{4DF58FDF-DC36-4492-A9BF-D6986D53728A}">
      <dsp:nvSpPr>
        <dsp:cNvPr id="0" name=""/>
        <dsp:cNvSpPr/>
      </dsp:nvSpPr>
      <dsp:spPr>
        <a:xfrm>
          <a:off x="1417401" y="0"/>
          <a:ext cx="1572927" cy="542925"/>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a:t>Identify Duplicate Cases</a:t>
          </a:r>
        </a:p>
        <a:p>
          <a:pPr marL="0" lvl="0" indent="0" algn="ctr" defTabSz="400050">
            <a:lnSpc>
              <a:spcPct val="90000"/>
            </a:lnSpc>
            <a:spcBef>
              <a:spcPct val="0"/>
            </a:spcBef>
            <a:spcAft>
              <a:spcPct val="35000"/>
            </a:spcAft>
            <a:buNone/>
          </a:pPr>
          <a:r>
            <a:rPr lang="en-IN" sz="900" kern="1200"/>
            <a:t>from drop don menu</a:t>
          </a:r>
        </a:p>
      </dsp:txBody>
      <dsp:txXfrm>
        <a:off x="1688864" y="0"/>
        <a:ext cx="1030002" cy="542925"/>
      </dsp:txXfrm>
    </dsp:sp>
    <dsp:sp modelId="{0B33E088-57E1-449D-93CF-6A4C4DEA3FBC}">
      <dsp:nvSpPr>
        <dsp:cNvPr id="0" name=""/>
        <dsp:cNvSpPr/>
      </dsp:nvSpPr>
      <dsp:spPr>
        <a:xfrm>
          <a:off x="2833036" y="0"/>
          <a:ext cx="1572927" cy="542925"/>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a:t>Select the variables </a:t>
          </a:r>
        </a:p>
      </dsp:txBody>
      <dsp:txXfrm>
        <a:off x="3104499" y="0"/>
        <a:ext cx="1030002" cy="542925"/>
      </dsp:txXfrm>
    </dsp:sp>
    <dsp:sp modelId="{31B77D8E-3439-47F0-8DDE-25B1758473A0}">
      <dsp:nvSpPr>
        <dsp:cNvPr id="0" name=""/>
        <dsp:cNvSpPr/>
      </dsp:nvSpPr>
      <dsp:spPr>
        <a:xfrm>
          <a:off x="4248670" y="0"/>
          <a:ext cx="1572927" cy="542925"/>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dirty="0"/>
            <a:t>post them into Define Matching Cases</a:t>
          </a:r>
        </a:p>
      </dsp:txBody>
      <dsp:txXfrm>
        <a:off x="4520133" y="0"/>
        <a:ext cx="1030002" cy="542925"/>
      </dsp:txXfrm>
    </dsp:sp>
    <dsp:sp modelId="{85AD1E85-A931-4202-8373-16C9D11103F8}">
      <dsp:nvSpPr>
        <dsp:cNvPr id="0" name=""/>
        <dsp:cNvSpPr/>
      </dsp:nvSpPr>
      <dsp:spPr>
        <a:xfrm>
          <a:off x="5664305" y="0"/>
          <a:ext cx="1572927" cy="542925"/>
        </a:xfrm>
        <a:prstGeom prst="chevron">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a:t>Ok</a:t>
          </a:r>
        </a:p>
      </dsp:txBody>
      <dsp:txXfrm>
        <a:off x="5935768" y="0"/>
        <a:ext cx="1030002" cy="5429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CFFD9-12B1-4333-9B60-648DDFC74895}">
      <dsp:nvSpPr>
        <dsp:cNvPr id="0" name=""/>
        <dsp:cNvSpPr/>
      </dsp:nvSpPr>
      <dsp:spPr>
        <a:xfrm>
          <a:off x="0" y="0"/>
          <a:ext cx="1539812" cy="533400"/>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n-IN" sz="700" kern="1200"/>
            <a:t>Data</a:t>
          </a:r>
        </a:p>
      </dsp:txBody>
      <dsp:txXfrm>
        <a:off x="266700" y="0"/>
        <a:ext cx="1006412" cy="533400"/>
      </dsp:txXfrm>
    </dsp:sp>
    <dsp:sp modelId="{99119D44-2531-4DC6-8F19-EBEE303FF623}">
      <dsp:nvSpPr>
        <dsp:cNvPr id="0" name=""/>
        <dsp:cNvSpPr/>
      </dsp:nvSpPr>
      <dsp:spPr>
        <a:xfrm>
          <a:off x="1387561" y="0"/>
          <a:ext cx="1539812" cy="533400"/>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n-IN" sz="700" kern="1200" dirty="0"/>
            <a:t>Identify Unusual cases</a:t>
          </a:r>
        </a:p>
      </dsp:txBody>
      <dsp:txXfrm>
        <a:off x="1654261" y="0"/>
        <a:ext cx="1006412" cy="533400"/>
      </dsp:txXfrm>
    </dsp:sp>
    <dsp:sp modelId="{976E2458-0069-455A-AC72-D1C01BA7D9ED}">
      <dsp:nvSpPr>
        <dsp:cNvPr id="0" name=""/>
        <dsp:cNvSpPr/>
      </dsp:nvSpPr>
      <dsp:spPr>
        <a:xfrm>
          <a:off x="2773393" y="0"/>
          <a:ext cx="1539812" cy="533400"/>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n-IN" sz="700" kern="1200"/>
            <a:t>Select the Analysis variables for selecting the variables on the basis you want to perform the task</a:t>
          </a:r>
        </a:p>
      </dsp:txBody>
      <dsp:txXfrm>
        <a:off x="3040093" y="0"/>
        <a:ext cx="1006412" cy="533400"/>
      </dsp:txXfrm>
    </dsp:sp>
    <dsp:sp modelId="{C50E25B8-01DD-4220-9BB4-A9CDC3D17ED7}">
      <dsp:nvSpPr>
        <dsp:cNvPr id="0" name=""/>
        <dsp:cNvSpPr/>
      </dsp:nvSpPr>
      <dsp:spPr>
        <a:xfrm>
          <a:off x="4159225" y="0"/>
          <a:ext cx="1539812" cy="533400"/>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n-IN" sz="700" kern="1200"/>
            <a:t>Selectthe case identifier variable </a:t>
          </a:r>
        </a:p>
      </dsp:txBody>
      <dsp:txXfrm>
        <a:off x="4425925" y="0"/>
        <a:ext cx="1006412" cy="533400"/>
      </dsp:txXfrm>
    </dsp:sp>
    <dsp:sp modelId="{944A2D6E-6924-496F-B432-B9D5F1FE3CBE}">
      <dsp:nvSpPr>
        <dsp:cNvPr id="0" name=""/>
        <dsp:cNvSpPr/>
      </dsp:nvSpPr>
      <dsp:spPr>
        <a:xfrm>
          <a:off x="5545056" y="0"/>
          <a:ext cx="1539812" cy="533400"/>
        </a:xfrm>
        <a:prstGeom prst="chevron">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04" tIns="9335" rIns="9335" bIns="9335" numCol="1" spcCol="1270" anchor="ctr" anchorCtr="0">
          <a:noAutofit/>
        </a:bodyPr>
        <a:lstStyle/>
        <a:p>
          <a:pPr marL="0" lvl="0" indent="0" algn="ctr" defTabSz="311150">
            <a:lnSpc>
              <a:spcPct val="90000"/>
            </a:lnSpc>
            <a:spcBef>
              <a:spcPct val="0"/>
            </a:spcBef>
            <a:spcAft>
              <a:spcPct val="35000"/>
            </a:spcAft>
            <a:buNone/>
          </a:pPr>
          <a:r>
            <a:rPr lang="en-IN" sz="700" kern="1200"/>
            <a:t>OK</a:t>
          </a:r>
        </a:p>
      </dsp:txBody>
      <dsp:txXfrm>
        <a:off x="5811756" y="0"/>
        <a:ext cx="1006412" cy="533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879DC-307F-4B3C-A9A4-EF79DA2F6561}">
      <dsp:nvSpPr>
        <dsp:cNvPr id="0" name=""/>
        <dsp:cNvSpPr/>
      </dsp:nvSpPr>
      <dsp:spPr>
        <a:xfrm>
          <a:off x="3075" y="0"/>
          <a:ext cx="1790067" cy="457200"/>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IN" sz="1500" kern="1200"/>
            <a:t>Data</a:t>
          </a:r>
        </a:p>
      </dsp:txBody>
      <dsp:txXfrm>
        <a:off x="231675" y="0"/>
        <a:ext cx="1332867" cy="457200"/>
      </dsp:txXfrm>
    </dsp:sp>
    <dsp:sp modelId="{4DF58FDF-DC36-4492-A9BF-D6986D53728A}">
      <dsp:nvSpPr>
        <dsp:cNvPr id="0" name=""/>
        <dsp:cNvSpPr/>
      </dsp:nvSpPr>
      <dsp:spPr>
        <a:xfrm>
          <a:off x="1600200" y="0"/>
          <a:ext cx="1790067" cy="457200"/>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IN" sz="1500" kern="1200"/>
            <a:t>Select cases</a:t>
          </a:r>
        </a:p>
      </dsp:txBody>
      <dsp:txXfrm>
        <a:off x="1828800" y="0"/>
        <a:ext cx="1332867" cy="457200"/>
      </dsp:txXfrm>
    </dsp:sp>
    <dsp:sp modelId="{0B33E088-57E1-449D-93CF-6A4C4DEA3FBC}">
      <dsp:nvSpPr>
        <dsp:cNvPr id="0" name=""/>
        <dsp:cNvSpPr/>
      </dsp:nvSpPr>
      <dsp:spPr>
        <a:xfrm>
          <a:off x="3225196" y="0"/>
          <a:ext cx="1790067" cy="457200"/>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IN" sz="1500" kern="1200"/>
            <a:t>If condition is satisfied</a:t>
          </a:r>
        </a:p>
      </dsp:txBody>
      <dsp:txXfrm>
        <a:off x="3453796" y="0"/>
        <a:ext cx="1332867" cy="457200"/>
      </dsp:txXfrm>
    </dsp:sp>
    <dsp:sp modelId="{31B77D8E-3439-47F0-8DDE-25B1758473A0}">
      <dsp:nvSpPr>
        <dsp:cNvPr id="0" name=""/>
        <dsp:cNvSpPr/>
      </dsp:nvSpPr>
      <dsp:spPr>
        <a:xfrm>
          <a:off x="4836257" y="0"/>
          <a:ext cx="1790067" cy="457200"/>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IN" sz="1500" kern="1200"/>
            <a:t>If</a:t>
          </a:r>
        </a:p>
      </dsp:txBody>
      <dsp:txXfrm>
        <a:off x="5064857" y="0"/>
        <a:ext cx="1332867" cy="457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7DA22-3C0E-4047-BE3E-23FE7EB742CB}">
      <dsp:nvSpPr>
        <dsp:cNvPr id="0" name=""/>
        <dsp:cNvSpPr/>
      </dsp:nvSpPr>
      <dsp:spPr>
        <a:xfrm>
          <a:off x="0" y="76200"/>
          <a:ext cx="1190624" cy="533399"/>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IN" sz="1000" kern="1200" dirty="0"/>
            <a:t>Data</a:t>
          </a:r>
        </a:p>
      </dsp:txBody>
      <dsp:txXfrm>
        <a:off x="266700" y="76200"/>
        <a:ext cx="657225" cy="533399"/>
      </dsp:txXfrm>
    </dsp:sp>
    <dsp:sp modelId="{BA5BBB8A-1BF5-485C-8ABF-EEC5C6057D6D}">
      <dsp:nvSpPr>
        <dsp:cNvPr id="0" name=""/>
        <dsp:cNvSpPr/>
      </dsp:nvSpPr>
      <dsp:spPr>
        <a:xfrm>
          <a:off x="1071562" y="90487"/>
          <a:ext cx="1190624" cy="476249"/>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IN" sz="1000" kern="1200"/>
            <a:t>Aggregate</a:t>
          </a:r>
        </a:p>
      </dsp:txBody>
      <dsp:txXfrm>
        <a:off x="1309687" y="90487"/>
        <a:ext cx="714375" cy="476249"/>
      </dsp:txXfrm>
    </dsp:sp>
    <dsp:sp modelId="{405A7E0A-C443-450E-9E54-A9B2F5AC8ABD}">
      <dsp:nvSpPr>
        <dsp:cNvPr id="0" name=""/>
        <dsp:cNvSpPr/>
      </dsp:nvSpPr>
      <dsp:spPr>
        <a:xfrm>
          <a:off x="2143124" y="90487"/>
          <a:ext cx="1190624" cy="476249"/>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IN" sz="1000" kern="1200"/>
            <a:t>Break Variable</a:t>
          </a:r>
        </a:p>
      </dsp:txBody>
      <dsp:txXfrm>
        <a:off x="2381249" y="90487"/>
        <a:ext cx="714375" cy="476249"/>
      </dsp:txXfrm>
    </dsp:sp>
    <dsp:sp modelId="{63A10F16-A2FA-4F97-8584-BE371C3304A2}">
      <dsp:nvSpPr>
        <dsp:cNvPr id="0" name=""/>
        <dsp:cNvSpPr/>
      </dsp:nvSpPr>
      <dsp:spPr>
        <a:xfrm>
          <a:off x="3214687" y="90487"/>
          <a:ext cx="1190624" cy="476249"/>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IN" sz="1000" kern="1200"/>
            <a:t>Select the variable</a:t>
          </a:r>
        </a:p>
      </dsp:txBody>
      <dsp:txXfrm>
        <a:off x="3452812" y="90487"/>
        <a:ext cx="714375" cy="476249"/>
      </dsp:txXfrm>
    </dsp:sp>
    <dsp:sp modelId="{E2C9F77F-5CAE-46DF-AEE3-E9CDA1C554F9}">
      <dsp:nvSpPr>
        <dsp:cNvPr id="0" name=""/>
        <dsp:cNvSpPr/>
      </dsp:nvSpPr>
      <dsp:spPr>
        <a:xfrm>
          <a:off x="4286249" y="90487"/>
          <a:ext cx="1190624" cy="476249"/>
        </a:xfrm>
        <a:prstGeom prst="chevron">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IN" sz="1000" kern="1200"/>
            <a:t>Browse and Select the File</a:t>
          </a:r>
        </a:p>
      </dsp:txBody>
      <dsp:txXfrm>
        <a:off x="4524374" y="90487"/>
        <a:ext cx="714375" cy="476249"/>
      </dsp:txXfrm>
    </dsp:sp>
    <dsp:sp modelId="{C2633D9A-54CF-47BA-A79C-71FEE36C5FFD}">
      <dsp:nvSpPr>
        <dsp:cNvPr id="0" name=""/>
        <dsp:cNvSpPr/>
      </dsp:nvSpPr>
      <dsp:spPr>
        <a:xfrm>
          <a:off x="5357811" y="90487"/>
          <a:ext cx="1190624" cy="476249"/>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IN" sz="1000" kern="1200"/>
            <a:t>Summaries of Variable</a:t>
          </a:r>
        </a:p>
      </dsp:txBody>
      <dsp:txXfrm>
        <a:off x="5595936" y="90487"/>
        <a:ext cx="714375" cy="476249"/>
      </dsp:txXfrm>
    </dsp:sp>
    <dsp:sp modelId="{6BAF8855-F163-4305-9418-F2808E20877E}">
      <dsp:nvSpPr>
        <dsp:cNvPr id="0" name=""/>
        <dsp:cNvSpPr/>
      </dsp:nvSpPr>
      <dsp:spPr>
        <a:xfrm>
          <a:off x="6429374" y="90487"/>
          <a:ext cx="1190624" cy="476249"/>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en-IN" sz="1000" kern="1200"/>
            <a:t>Function</a:t>
          </a:r>
        </a:p>
      </dsp:txBody>
      <dsp:txXfrm>
        <a:off x="6667499" y="90487"/>
        <a:ext cx="714375" cy="4762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7DA22-3C0E-4047-BE3E-23FE7EB742CB}">
      <dsp:nvSpPr>
        <dsp:cNvPr id="0" name=""/>
        <dsp:cNvSpPr/>
      </dsp:nvSpPr>
      <dsp:spPr>
        <a:xfrm>
          <a:off x="2680" y="57772"/>
          <a:ext cx="997014" cy="398805"/>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Data</a:t>
          </a:r>
        </a:p>
      </dsp:txBody>
      <dsp:txXfrm>
        <a:off x="202083" y="57772"/>
        <a:ext cx="598209" cy="398805"/>
      </dsp:txXfrm>
    </dsp:sp>
    <dsp:sp modelId="{00596315-DA0E-4581-B8BD-FC30B44CA21E}">
      <dsp:nvSpPr>
        <dsp:cNvPr id="0" name=""/>
        <dsp:cNvSpPr/>
      </dsp:nvSpPr>
      <dsp:spPr>
        <a:xfrm>
          <a:off x="899993" y="57772"/>
          <a:ext cx="997014" cy="398805"/>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Merge Files</a:t>
          </a:r>
        </a:p>
      </dsp:txBody>
      <dsp:txXfrm>
        <a:off x="1099396" y="57772"/>
        <a:ext cx="598209" cy="398805"/>
      </dsp:txXfrm>
    </dsp:sp>
    <dsp:sp modelId="{405A7E0A-C443-450E-9E54-A9B2F5AC8ABD}">
      <dsp:nvSpPr>
        <dsp:cNvPr id="0" name=""/>
        <dsp:cNvSpPr/>
      </dsp:nvSpPr>
      <dsp:spPr>
        <a:xfrm>
          <a:off x="1797306" y="57772"/>
          <a:ext cx="997014" cy="398805"/>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Add Cases</a:t>
          </a:r>
        </a:p>
      </dsp:txBody>
      <dsp:txXfrm>
        <a:off x="1996709" y="57772"/>
        <a:ext cx="598209" cy="398805"/>
      </dsp:txXfrm>
    </dsp:sp>
    <dsp:sp modelId="{63A10F16-A2FA-4F97-8584-BE371C3304A2}">
      <dsp:nvSpPr>
        <dsp:cNvPr id="0" name=""/>
        <dsp:cNvSpPr/>
      </dsp:nvSpPr>
      <dsp:spPr>
        <a:xfrm>
          <a:off x="2694619" y="57772"/>
          <a:ext cx="997014" cy="398805"/>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An External SPSS Data File</a:t>
          </a:r>
        </a:p>
      </dsp:txBody>
      <dsp:txXfrm>
        <a:off x="2894022" y="57772"/>
        <a:ext cx="598209" cy="398805"/>
      </dsp:txXfrm>
    </dsp:sp>
    <dsp:sp modelId="{E2C9F77F-5CAE-46DF-AEE3-E9CDA1C554F9}">
      <dsp:nvSpPr>
        <dsp:cNvPr id="0" name=""/>
        <dsp:cNvSpPr/>
      </dsp:nvSpPr>
      <dsp:spPr>
        <a:xfrm>
          <a:off x="3591932" y="57772"/>
          <a:ext cx="997014" cy="398805"/>
        </a:xfrm>
        <a:prstGeom prst="chevron">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Browse and Srlect the File</a:t>
          </a:r>
        </a:p>
      </dsp:txBody>
      <dsp:txXfrm>
        <a:off x="3791335" y="57772"/>
        <a:ext cx="598209" cy="398805"/>
      </dsp:txXfrm>
    </dsp:sp>
    <dsp:sp modelId="{C2633D9A-54CF-47BA-A79C-71FEE36C5FFD}">
      <dsp:nvSpPr>
        <dsp:cNvPr id="0" name=""/>
        <dsp:cNvSpPr/>
      </dsp:nvSpPr>
      <dsp:spPr>
        <a:xfrm>
          <a:off x="4489245" y="57772"/>
          <a:ext cx="997014" cy="398805"/>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Continue</a:t>
          </a:r>
        </a:p>
      </dsp:txBody>
      <dsp:txXfrm>
        <a:off x="4688648" y="57772"/>
        <a:ext cx="598209" cy="3988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7DA22-3C0E-4047-BE3E-23FE7EB742CB}">
      <dsp:nvSpPr>
        <dsp:cNvPr id="0" name=""/>
        <dsp:cNvSpPr/>
      </dsp:nvSpPr>
      <dsp:spPr>
        <a:xfrm>
          <a:off x="2680" y="0"/>
          <a:ext cx="996968" cy="398526"/>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Data</a:t>
          </a:r>
        </a:p>
      </dsp:txBody>
      <dsp:txXfrm>
        <a:off x="201943" y="0"/>
        <a:ext cx="598442" cy="398526"/>
      </dsp:txXfrm>
    </dsp:sp>
    <dsp:sp modelId="{00596315-DA0E-4581-B8BD-FC30B44CA21E}">
      <dsp:nvSpPr>
        <dsp:cNvPr id="0" name=""/>
        <dsp:cNvSpPr/>
      </dsp:nvSpPr>
      <dsp:spPr>
        <a:xfrm>
          <a:off x="899951" y="0"/>
          <a:ext cx="996968" cy="398526"/>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Merge Files</a:t>
          </a:r>
        </a:p>
      </dsp:txBody>
      <dsp:txXfrm>
        <a:off x="1099214" y="0"/>
        <a:ext cx="598442" cy="398526"/>
      </dsp:txXfrm>
    </dsp:sp>
    <dsp:sp modelId="{405A7E0A-C443-450E-9E54-A9B2F5AC8ABD}">
      <dsp:nvSpPr>
        <dsp:cNvPr id="0" name=""/>
        <dsp:cNvSpPr/>
      </dsp:nvSpPr>
      <dsp:spPr>
        <a:xfrm>
          <a:off x="1797223" y="0"/>
          <a:ext cx="996968" cy="398526"/>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Add Variables</a:t>
          </a:r>
        </a:p>
      </dsp:txBody>
      <dsp:txXfrm>
        <a:off x="1996486" y="0"/>
        <a:ext cx="598442" cy="398526"/>
      </dsp:txXfrm>
    </dsp:sp>
    <dsp:sp modelId="{63A10F16-A2FA-4F97-8584-BE371C3304A2}">
      <dsp:nvSpPr>
        <dsp:cNvPr id="0" name=""/>
        <dsp:cNvSpPr/>
      </dsp:nvSpPr>
      <dsp:spPr>
        <a:xfrm>
          <a:off x="2694494" y="0"/>
          <a:ext cx="996968" cy="398526"/>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a:t>An External SPSS Data File</a:t>
          </a:r>
        </a:p>
      </dsp:txBody>
      <dsp:txXfrm>
        <a:off x="2893757" y="0"/>
        <a:ext cx="598442" cy="398526"/>
      </dsp:txXfrm>
    </dsp:sp>
    <dsp:sp modelId="{E2C9F77F-5CAE-46DF-AEE3-E9CDA1C554F9}">
      <dsp:nvSpPr>
        <dsp:cNvPr id="0" name=""/>
        <dsp:cNvSpPr/>
      </dsp:nvSpPr>
      <dsp:spPr>
        <a:xfrm>
          <a:off x="3591766" y="0"/>
          <a:ext cx="996968" cy="398526"/>
        </a:xfrm>
        <a:prstGeom prst="chevron">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dirty="0"/>
            <a:t>Browse and Select the File</a:t>
          </a:r>
        </a:p>
      </dsp:txBody>
      <dsp:txXfrm>
        <a:off x="3791029" y="0"/>
        <a:ext cx="598442" cy="398526"/>
      </dsp:txXfrm>
    </dsp:sp>
    <dsp:sp modelId="{C2633D9A-54CF-47BA-A79C-71FEE36C5FFD}">
      <dsp:nvSpPr>
        <dsp:cNvPr id="0" name=""/>
        <dsp:cNvSpPr/>
      </dsp:nvSpPr>
      <dsp:spPr>
        <a:xfrm>
          <a:off x="4489037" y="0"/>
          <a:ext cx="996968" cy="398526"/>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en-IN" sz="800" kern="1200" dirty="0"/>
            <a:t>Continue</a:t>
          </a:r>
        </a:p>
      </dsp:txBody>
      <dsp:txXfrm>
        <a:off x="4688300" y="0"/>
        <a:ext cx="598442" cy="3985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7DA22-3C0E-4047-BE3E-23FE7EB742CB}">
      <dsp:nvSpPr>
        <dsp:cNvPr id="0" name=""/>
        <dsp:cNvSpPr/>
      </dsp:nvSpPr>
      <dsp:spPr>
        <a:xfrm>
          <a:off x="1340" y="0"/>
          <a:ext cx="1192609" cy="398526"/>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dirty="0"/>
            <a:t>Transform</a:t>
          </a:r>
        </a:p>
      </dsp:txBody>
      <dsp:txXfrm>
        <a:off x="200603" y="0"/>
        <a:ext cx="794083" cy="398526"/>
      </dsp:txXfrm>
    </dsp:sp>
    <dsp:sp modelId="{00596315-DA0E-4581-B8BD-FC30B44CA21E}">
      <dsp:nvSpPr>
        <dsp:cNvPr id="0" name=""/>
        <dsp:cNvSpPr/>
      </dsp:nvSpPr>
      <dsp:spPr>
        <a:xfrm>
          <a:off x="1074689" y="0"/>
          <a:ext cx="1192609" cy="398526"/>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dirty="0"/>
            <a:t>Compute Variable</a:t>
          </a:r>
        </a:p>
      </dsp:txBody>
      <dsp:txXfrm>
        <a:off x="1273952" y="0"/>
        <a:ext cx="794083" cy="398526"/>
      </dsp:txXfrm>
    </dsp:sp>
    <dsp:sp modelId="{405A7E0A-C443-450E-9E54-A9B2F5AC8ABD}">
      <dsp:nvSpPr>
        <dsp:cNvPr id="0" name=""/>
        <dsp:cNvSpPr/>
      </dsp:nvSpPr>
      <dsp:spPr>
        <a:xfrm>
          <a:off x="2148038" y="0"/>
          <a:ext cx="1192609" cy="398526"/>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dirty="0"/>
            <a:t>Naming target variable</a:t>
          </a:r>
        </a:p>
      </dsp:txBody>
      <dsp:txXfrm>
        <a:off x="2347301" y="0"/>
        <a:ext cx="794083" cy="398526"/>
      </dsp:txXfrm>
    </dsp:sp>
    <dsp:sp modelId="{63A10F16-A2FA-4F97-8584-BE371C3304A2}">
      <dsp:nvSpPr>
        <dsp:cNvPr id="0" name=""/>
        <dsp:cNvSpPr/>
      </dsp:nvSpPr>
      <dsp:spPr>
        <a:xfrm>
          <a:off x="3221386" y="0"/>
          <a:ext cx="1192609" cy="398526"/>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dirty="0"/>
            <a:t>Numeric expression</a:t>
          </a:r>
        </a:p>
      </dsp:txBody>
      <dsp:txXfrm>
        <a:off x="3420649" y="0"/>
        <a:ext cx="794083" cy="398526"/>
      </dsp:txXfrm>
    </dsp:sp>
    <dsp:sp modelId="{C2633D9A-54CF-47BA-A79C-71FEE36C5FFD}">
      <dsp:nvSpPr>
        <dsp:cNvPr id="0" name=""/>
        <dsp:cNvSpPr/>
      </dsp:nvSpPr>
      <dsp:spPr>
        <a:xfrm>
          <a:off x="4294735" y="0"/>
          <a:ext cx="1192609" cy="398526"/>
        </a:xfrm>
        <a:prstGeom prst="chevron">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en-IN" sz="900" kern="1200" dirty="0"/>
            <a:t>Continue</a:t>
          </a:r>
        </a:p>
      </dsp:txBody>
      <dsp:txXfrm>
        <a:off x="4493998" y="0"/>
        <a:ext cx="794083" cy="39852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1/1/2022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1/1/2022</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1/1/2022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1/1/2022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Management</a:t>
            </a:r>
          </a:p>
        </p:txBody>
      </p:sp>
      <p:sp>
        <p:nvSpPr>
          <p:cNvPr id="3" name="Subtitle 2"/>
          <p:cNvSpPr>
            <a:spLocks noGrp="1"/>
          </p:cNvSpPr>
          <p:nvPr>
            <p:ph type="subTitle" idx="1"/>
          </p:nvPr>
        </p:nvSpPr>
        <p:spPr/>
        <p:txBody>
          <a:bodyPr/>
          <a:lstStyle/>
          <a:p>
            <a:r>
              <a:rPr lang="en-US" dirty="0"/>
              <a:t>Introduction to SPSS</a:t>
            </a:r>
          </a:p>
        </p:txBody>
      </p:sp>
      <p:sp>
        <p:nvSpPr>
          <p:cNvPr id="4" name="Rectangle 3">
            <a:extLst>
              <a:ext uri="{FF2B5EF4-FFF2-40B4-BE49-F238E27FC236}">
                <a16:creationId xmlns:a16="http://schemas.microsoft.com/office/drawing/2014/main" id="{DDE11495-BEC5-4D4F-9008-567397403AFB}"/>
              </a:ext>
            </a:extLst>
          </p:cNvPr>
          <p:cNvSpPr/>
          <p:nvPr/>
        </p:nvSpPr>
        <p:spPr>
          <a:xfrm>
            <a:off x="1905000" y="4876800"/>
            <a:ext cx="563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Dr. </a:t>
            </a:r>
            <a:r>
              <a:rPr lang="en-US" dirty="0" err="1"/>
              <a:t>Manjari</a:t>
            </a:r>
            <a:r>
              <a:rPr lang="en-US" dirty="0"/>
              <a:t> Agarwal</a:t>
            </a:r>
            <a:endParaRPr lang="en-IN" dirty="0"/>
          </a:p>
        </p:txBody>
      </p:sp>
    </p:spTree>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rmAutofit fontScale="90000"/>
          </a:bodyPr>
          <a:lstStyle/>
          <a:p>
            <a:r>
              <a:rPr lang="en-IN" dirty="0"/>
              <a:t>Merging files by Variables</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r>
              <a:rPr lang="en-IN" dirty="0"/>
              <a:t>It is used when there are different data entry operators enter data of different modules of questionnaire of the same set of respondents but for different questions. </a:t>
            </a:r>
            <a:endParaRPr lang="en-US" dirty="0"/>
          </a:p>
          <a:p>
            <a:pPr>
              <a:buNone/>
            </a:pPr>
            <a:r>
              <a:rPr lang="en-IN" dirty="0"/>
              <a:t>Path: </a:t>
            </a:r>
            <a:endParaRPr lang="en-US" dirty="0"/>
          </a:p>
          <a:p>
            <a:endParaRPr lang="en-IN" dirty="0"/>
          </a:p>
          <a:p>
            <a:endParaRPr lang="en-IN" dirty="0"/>
          </a:p>
          <a:p>
            <a:endParaRPr lang="en-IN" dirty="0"/>
          </a:p>
          <a:p>
            <a:endParaRPr lang="en-US" dirty="0"/>
          </a:p>
          <a:p>
            <a:r>
              <a:rPr lang="en-IN" dirty="0"/>
              <a:t>A dialogue box would appear on the screen as Add variables from ………. With the name and source of your external file included in the title. The matching variables will be listed in the Excluded Variables Window and each will be followed by a “+” sign in parentheses. </a:t>
            </a:r>
          </a:p>
          <a:p>
            <a:endParaRPr lang="en-IN" dirty="0"/>
          </a:p>
          <a:p>
            <a:endParaRPr lang="en-IN" dirty="0"/>
          </a:p>
          <a:p>
            <a:r>
              <a:rPr lang="en-IN" dirty="0"/>
              <a:t>Further, the variables that are in the original file that are not present in the external file are listed in the New Active Dataset Window and each one will be followed by an asterisk “*” in parentheses.  </a:t>
            </a:r>
          </a:p>
          <a:p>
            <a:endParaRPr lang="en-IN" dirty="0"/>
          </a:p>
          <a:p>
            <a:pPr>
              <a:buNone/>
            </a:pPr>
            <a:r>
              <a:rPr lang="en-IN" dirty="0"/>
              <a:t> </a:t>
            </a:r>
          </a:p>
          <a:p>
            <a:r>
              <a:rPr lang="en-IN" dirty="0"/>
              <a:t>It is required that the matching variables shall be in the same order identically for both the file. You have to then click to Match Cases on Key Variables in sorted files. Select the matching variable in the box to the left click the arrow button and then, click OK. </a:t>
            </a:r>
            <a:endParaRPr lang="en-US" dirty="0"/>
          </a:p>
          <a:p>
            <a:pPr>
              <a:buNone/>
            </a:pPr>
            <a:endParaRPr lang="en-US" dirty="0"/>
          </a:p>
        </p:txBody>
      </p:sp>
      <p:graphicFrame>
        <p:nvGraphicFramePr>
          <p:cNvPr id="4" name="Diagram 3"/>
          <p:cNvGraphicFramePr/>
          <p:nvPr/>
        </p:nvGraphicFramePr>
        <p:xfrm>
          <a:off x="1447800" y="2743200"/>
          <a:ext cx="5488686" cy="398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Variables</a:t>
            </a:r>
          </a:p>
        </p:txBody>
      </p:sp>
      <p:sp>
        <p:nvSpPr>
          <p:cNvPr id="3" name="Content Placeholder 2"/>
          <p:cNvSpPr>
            <a:spLocks noGrp="1"/>
          </p:cNvSpPr>
          <p:nvPr>
            <p:ph idx="1"/>
          </p:nvPr>
        </p:nvSpPr>
        <p:spPr/>
        <p:txBody>
          <a:bodyPr/>
          <a:lstStyle/>
          <a:p>
            <a:r>
              <a:rPr lang="en-US" dirty="0"/>
              <a:t>Compute variable command is used to create a new variable by doing mathematical operations or statistical operations on the existing variable. (Ex from monthly salary to annual salary)</a:t>
            </a:r>
          </a:p>
        </p:txBody>
      </p:sp>
      <p:graphicFrame>
        <p:nvGraphicFramePr>
          <p:cNvPr id="4" name="Diagram 3"/>
          <p:cNvGraphicFramePr/>
          <p:nvPr/>
        </p:nvGraphicFramePr>
        <p:xfrm>
          <a:off x="1905000" y="4876800"/>
          <a:ext cx="5488686" cy="3985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lang="en-IN" dirty="0"/>
              <a:t>Recoding variables</a:t>
            </a:r>
            <a:endParaRPr lang="en-US" dirty="0"/>
          </a:p>
        </p:txBody>
      </p:sp>
      <p:sp>
        <p:nvSpPr>
          <p:cNvPr id="3" name="Content Placeholder 2"/>
          <p:cNvSpPr>
            <a:spLocks noGrp="1"/>
          </p:cNvSpPr>
          <p:nvPr>
            <p:ph idx="1"/>
          </p:nvPr>
        </p:nvSpPr>
        <p:spPr>
          <a:xfrm>
            <a:off x="457200" y="1371600"/>
            <a:ext cx="8229600" cy="5202936"/>
          </a:xfrm>
        </p:spPr>
        <p:txBody>
          <a:bodyPr>
            <a:normAutofit/>
          </a:bodyPr>
          <a:lstStyle/>
          <a:p>
            <a:r>
              <a:rPr lang="en-IN" dirty="0"/>
              <a:t>This procedure also creates new variables by dividing a pre existing variable into categories and coding each category differently. </a:t>
            </a:r>
          </a:p>
          <a:p>
            <a:pPr>
              <a:buNone/>
            </a:pPr>
            <a:endParaRPr lang="en-US" dirty="0"/>
          </a:p>
          <a:p>
            <a:r>
              <a:rPr lang="en-IN" dirty="0"/>
              <a:t>Recode into same variables </a:t>
            </a:r>
          </a:p>
          <a:p>
            <a:r>
              <a:rPr lang="en-IN" dirty="0"/>
              <a:t>Recode into different variables</a:t>
            </a:r>
          </a:p>
          <a:p>
            <a:pPr>
              <a:buNone/>
            </a:pPr>
            <a:endParaRPr lang="en-IN" dirty="0"/>
          </a:p>
          <a:p>
            <a:pPr>
              <a:buNone/>
            </a:pPr>
            <a:r>
              <a:rPr lang="en-IN" dirty="0"/>
              <a:t>When you choose same variables then the original values would get replaced with the new recoded values. In second option both the values old and new would be available.</a:t>
            </a:r>
            <a:endParaRPr lang="en-US" dirty="0"/>
          </a:p>
          <a:p>
            <a:endParaRPr lang="en-US" dirty="0"/>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bwMode="auto">
          <a:xfrm>
            <a:off x="1175863" y="2449239"/>
            <a:ext cx="6792273" cy="3924848"/>
          </a:xfrm>
          <a:prstGeom prst="rect">
            <a:avLst/>
          </a:prstGeom>
          <a:noFill/>
          <a:ln w="9525">
            <a:noFill/>
            <a:miter lim="800000"/>
            <a:headEnd/>
            <a:tailEnd/>
          </a:ln>
        </p:spPr>
      </p:pic>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Automatic Recode</a:t>
            </a:r>
          </a:p>
        </p:txBody>
      </p:sp>
      <p:sp>
        <p:nvSpPr>
          <p:cNvPr id="3" name="Content Placeholder 2"/>
          <p:cNvSpPr>
            <a:spLocks noGrp="1"/>
          </p:cNvSpPr>
          <p:nvPr>
            <p:ph idx="1"/>
          </p:nvPr>
        </p:nvSpPr>
        <p:spPr/>
        <p:txBody>
          <a:bodyPr/>
          <a:lstStyle/>
          <a:p>
            <a:endParaRPr lang="en-US" dirty="0"/>
          </a:p>
          <a:p>
            <a:r>
              <a:rPr lang="en-US" dirty="0"/>
              <a:t>Automatic recode is used to convert string variables to categorical numeric variables.</a:t>
            </a:r>
          </a:p>
          <a:p>
            <a:r>
              <a:rPr lang="en-US" dirty="0"/>
              <a:t>Ex Stream: Commerce, Science, Arts to categorical variable 1 and 2</a:t>
            </a:r>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 Binning</a:t>
            </a:r>
          </a:p>
        </p:txBody>
      </p:sp>
      <p:sp>
        <p:nvSpPr>
          <p:cNvPr id="3" name="Content Placeholder 2"/>
          <p:cNvSpPr>
            <a:spLocks noGrp="1"/>
          </p:cNvSpPr>
          <p:nvPr>
            <p:ph idx="1"/>
          </p:nvPr>
        </p:nvSpPr>
        <p:spPr/>
        <p:txBody>
          <a:bodyPr/>
          <a:lstStyle/>
          <a:p>
            <a:pPr algn="just"/>
            <a:r>
              <a:rPr lang="en-US" dirty="0"/>
              <a:t>It is used to convert ungrouped data into grouped data. </a:t>
            </a:r>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Rank Cases</a:t>
            </a:r>
          </a:p>
        </p:txBody>
      </p:sp>
      <p:sp>
        <p:nvSpPr>
          <p:cNvPr id="3" name="Content Placeholder 2"/>
          <p:cNvSpPr>
            <a:spLocks noGrp="1"/>
          </p:cNvSpPr>
          <p:nvPr>
            <p:ph idx="1"/>
          </p:nvPr>
        </p:nvSpPr>
        <p:spPr/>
        <p:txBody>
          <a:bodyPr/>
          <a:lstStyle/>
          <a:p>
            <a:r>
              <a:rPr lang="en-US" dirty="0"/>
              <a:t>This command calculates ranks and generates </a:t>
            </a:r>
            <a:r>
              <a:rPr lang="en-US"/>
              <a:t>a new </a:t>
            </a:r>
            <a:r>
              <a:rPr lang="en-US" dirty="0"/>
              <a:t>variable that shows the ranks.</a:t>
            </a:r>
          </a:p>
          <a:p>
            <a:r>
              <a:rPr lang="en-US" dirty="0"/>
              <a:t>Mean ranks for equal cases.</a:t>
            </a: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normAutofit fontScale="90000"/>
          </a:bodyPr>
          <a:lstStyle/>
          <a:p>
            <a:endParaRPr lang="en-US" dirty="0"/>
          </a:p>
        </p:txBody>
      </p:sp>
      <p:sp>
        <p:nvSpPr>
          <p:cNvPr id="3" name="Content Placeholder 2"/>
          <p:cNvSpPr>
            <a:spLocks noGrp="1"/>
          </p:cNvSpPr>
          <p:nvPr>
            <p:ph idx="1"/>
          </p:nvPr>
        </p:nvSpPr>
        <p:spPr>
          <a:xfrm>
            <a:off x="457200" y="1828800"/>
            <a:ext cx="8229600" cy="4745736"/>
          </a:xfrm>
        </p:spPr>
        <p:txBody>
          <a:bodyPr/>
          <a:lstStyle/>
          <a:p>
            <a:pPr>
              <a:buNone/>
            </a:pPr>
            <a:endParaRPr lang="en-US" dirty="0"/>
          </a:p>
        </p:txBody>
      </p:sp>
      <p:pic>
        <p:nvPicPr>
          <p:cNvPr id="1028" name="Picture 4" descr="https://encrypted-tbn1.gstatic.com/images?q=tbn:ANd9GcThtu-R03nIhA8scTCWg4u5xoaaJPlajXtGgMRFJ1a6vunllfXA"/>
          <p:cNvPicPr>
            <a:picLocks noChangeAspect="1" noChangeArrowheads="1"/>
          </p:cNvPicPr>
          <p:nvPr/>
        </p:nvPicPr>
        <p:blipFill>
          <a:blip r:embed="rId2"/>
          <a:srcRect/>
          <a:stretch>
            <a:fillRect/>
          </a:stretch>
        </p:blipFill>
        <p:spPr bwMode="auto">
          <a:xfrm>
            <a:off x="2286000" y="2057400"/>
            <a:ext cx="5943600" cy="4451965"/>
          </a:xfrm>
          <a:prstGeom prst="rect">
            <a:avLst/>
          </a:prstGeom>
          <a:noFill/>
        </p:spPr>
      </p:pic>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09600"/>
          </a:xfrm>
        </p:spPr>
        <p:txBody>
          <a:bodyPr>
            <a:normAutofit fontScale="90000"/>
          </a:bodyPr>
          <a:lstStyle/>
          <a:p>
            <a:r>
              <a:rPr lang="en-IN" dirty="0"/>
              <a:t>Editing Data</a:t>
            </a:r>
            <a:endParaRPr lang="en-US" dirty="0"/>
          </a:p>
        </p:txBody>
      </p:sp>
      <p:sp>
        <p:nvSpPr>
          <p:cNvPr id="3" name="Content Placeholder 2"/>
          <p:cNvSpPr>
            <a:spLocks noGrp="1"/>
          </p:cNvSpPr>
          <p:nvPr>
            <p:ph idx="1"/>
          </p:nvPr>
        </p:nvSpPr>
        <p:spPr>
          <a:xfrm>
            <a:off x="457200" y="914400"/>
            <a:ext cx="8229600" cy="5211763"/>
          </a:xfrm>
        </p:spPr>
        <p:txBody>
          <a:bodyPr/>
          <a:lstStyle/>
          <a:p>
            <a:pPr algn="just">
              <a:buNone/>
            </a:pPr>
            <a:r>
              <a:rPr lang="en-IN" sz="1800" dirty="0"/>
              <a:t>   When a file has many variables and if you want one or two column always visible then you have to place the cursor at the bottom right of the screen, look for a small area to the right of the vertical scroll bar and drag the line to the column or variable you want to refer while entering data. </a:t>
            </a:r>
          </a:p>
          <a:p>
            <a:pPr algn="just"/>
            <a:endParaRPr lang="en-US" sz="1800" dirty="0"/>
          </a:p>
          <a:p>
            <a:pPr>
              <a:buNone/>
            </a:pPr>
            <a:endParaRPr lang="en-US" dirty="0"/>
          </a:p>
          <a:p>
            <a:endParaRPr lang="en-US" dirty="0"/>
          </a:p>
        </p:txBody>
      </p:sp>
      <p:pic>
        <p:nvPicPr>
          <p:cNvPr id="4" name="Content Placeholder 3"/>
          <p:cNvPicPr>
            <a:picLocks/>
          </p:cNvPicPr>
          <p:nvPr/>
        </p:nvPicPr>
        <p:blipFill>
          <a:blip r:embed="rId2"/>
          <a:srcRect/>
          <a:stretch>
            <a:fillRect/>
          </a:stretch>
        </p:blipFill>
        <p:spPr bwMode="auto">
          <a:xfrm>
            <a:off x="1371600" y="2133600"/>
            <a:ext cx="7241541" cy="4525963"/>
          </a:xfrm>
          <a:prstGeom prst="rect">
            <a:avLst/>
          </a:prstGeom>
          <a:noFill/>
          <a:ln w="9525">
            <a:noFill/>
            <a:miter lim="800000"/>
            <a:headEnd/>
            <a:tailEnd/>
          </a:ln>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991600" cy="1066800"/>
          </a:xfrm>
        </p:spPr>
        <p:txBody>
          <a:bodyPr>
            <a:normAutofit fontScale="90000"/>
          </a:bodyPr>
          <a:lstStyle/>
          <a:p>
            <a:r>
              <a:rPr lang="en-IN" dirty="0"/>
              <a:t>Managing Data Files and Data Manoeuvring</a:t>
            </a:r>
            <a:endParaRPr lang="en-US" dirty="0"/>
          </a:p>
        </p:txBody>
      </p:sp>
      <p:sp>
        <p:nvSpPr>
          <p:cNvPr id="5" name="Content Placeholder 4"/>
          <p:cNvSpPr>
            <a:spLocks noGrp="1"/>
          </p:cNvSpPr>
          <p:nvPr>
            <p:ph idx="1"/>
          </p:nvPr>
        </p:nvSpPr>
        <p:spPr/>
        <p:txBody>
          <a:bodyPr>
            <a:normAutofit/>
          </a:bodyPr>
          <a:lstStyle/>
          <a:p>
            <a:pPr algn="just"/>
            <a:r>
              <a:rPr lang="en-IN" sz="2000" dirty="0"/>
              <a:t>Splitting files-Split file command is useful for performing same statistical analysis on separate groups based on the values of one or more grouping variables. </a:t>
            </a:r>
          </a:p>
          <a:p>
            <a:pPr algn="just"/>
            <a:r>
              <a:rPr lang="en-IN" sz="2000" dirty="0"/>
              <a:t>Split file command has two options Compare options and organise output by groups. You can choose the options as per the requirement of research questions. </a:t>
            </a:r>
          </a:p>
          <a:p>
            <a:pPr algn="just"/>
            <a:endParaRPr lang="en-IN" sz="2000" dirty="0"/>
          </a:p>
          <a:p>
            <a:pPr algn="just"/>
            <a:endParaRPr lang="en-IN" sz="2000" dirty="0"/>
          </a:p>
          <a:p>
            <a:pPr algn="just">
              <a:buNone/>
            </a:pPr>
            <a:r>
              <a:rPr lang="en-IN" sz="2000" dirty="0"/>
              <a:t>Ex: gender</a:t>
            </a:r>
            <a:endParaRPr lang="en-US" sz="2000" dirty="0"/>
          </a:p>
          <a:p>
            <a:pPr lvl="0" algn="just"/>
            <a:r>
              <a:rPr lang="en-IN" sz="2000" dirty="0"/>
              <a:t> By selecting </a:t>
            </a:r>
            <a:r>
              <a:rPr lang="en-IN" sz="2000" b="1" dirty="0"/>
              <a:t>Compare groups, </a:t>
            </a:r>
            <a:r>
              <a:rPr lang="en-IN" sz="2000" dirty="0"/>
              <a:t>results for both males and females will appear in the same output table.</a:t>
            </a:r>
            <a:endParaRPr lang="en-US" sz="2000" dirty="0"/>
          </a:p>
          <a:p>
            <a:pPr lvl="0" algn="just"/>
            <a:r>
              <a:rPr lang="en-IN" sz="2000" dirty="0"/>
              <a:t>By selecting </a:t>
            </a:r>
            <a:r>
              <a:rPr lang="en-IN" sz="2000" b="1" dirty="0"/>
              <a:t>Organize output by groups </a:t>
            </a:r>
            <a:r>
              <a:rPr lang="en-IN" sz="2000" dirty="0"/>
              <a:t>the group’s results will be displayed on two separate tables denoting one for each group.</a:t>
            </a:r>
            <a:endParaRPr lang="en-US" sz="2000" dirty="0"/>
          </a:p>
          <a:p>
            <a:pPr algn="just"/>
            <a:endParaRPr lang="en-US" sz="2000"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IN" dirty="0"/>
              <a:t>Identifying Duplicate Cases </a:t>
            </a:r>
            <a:endParaRPr lang="en-US" dirty="0"/>
          </a:p>
        </p:txBody>
      </p:sp>
      <p:sp>
        <p:nvSpPr>
          <p:cNvPr id="3" name="Content Placeholder 2"/>
          <p:cNvSpPr>
            <a:spLocks noGrp="1"/>
          </p:cNvSpPr>
          <p:nvPr>
            <p:ph idx="1"/>
          </p:nvPr>
        </p:nvSpPr>
        <p:spPr>
          <a:xfrm>
            <a:off x="228600" y="1143000"/>
            <a:ext cx="8458200" cy="5431536"/>
          </a:xfrm>
        </p:spPr>
        <p:txBody>
          <a:bodyPr>
            <a:normAutofit/>
          </a:bodyPr>
          <a:lstStyle/>
          <a:p>
            <a:r>
              <a:rPr lang="en-IN" sz="2200" dirty="0"/>
              <a:t>This is used to track errors in data entry ‘Identify Duplicate Command’ helps us in detecting existence of duplicate entries while feeding data into SPSS.</a:t>
            </a:r>
          </a:p>
          <a:p>
            <a:endParaRPr lang="en-US" dirty="0"/>
          </a:p>
          <a:p>
            <a:endParaRPr lang="en-US" dirty="0"/>
          </a:p>
          <a:p>
            <a:endParaRPr lang="en-US" dirty="0"/>
          </a:p>
          <a:p>
            <a:endParaRPr lang="en-US" dirty="0"/>
          </a:p>
          <a:p>
            <a:pPr>
              <a:buNone/>
            </a:pPr>
            <a:endParaRPr lang="en-US" dirty="0"/>
          </a:p>
          <a:p>
            <a:pPr algn="just"/>
            <a:r>
              <a:rPr lang="en-IN" sz="2000" dirty="0"/>
              <a:t>Further, the last column </a:t>
            </a:r>
            <a:r>
              <a:rPr lang="en-IN" sz="2000" dirty="0" err="1"/>
              <a:t>PrimaryLast</a:t>
            </a:r>
            <a:r>
              <a:rPr lang="en-IN" sz="2000" dirty="0"/>
              <a:t> is created on execution of Identify Duplicate Case as by default Last case in each group in Primary. There are two values as 0 and 1. 1 will proceed after 0 that means the 1 means the primary or unique case and 0 indicates a duplicate entry of the same case</a:t>
            </a:r>
            <a:endParaRPr lang="en-US" sz="2000" dirty="0"/>
          </a:p>
        </p:txBody>
      </p:sp>
      <p:graphicFrame>
        <p:nvGraphicFramePr>
          <p:cNvPr id="5" name="Diagram 4"/>
          <p:cNvGraphicFramePr/>
          <p:nvPr/>
        </p:nvGraphicFramePr>
        <p:xfrm>
          <a:off x="762000" y="3352800"/>
          <a:ext cx="7239000" cy="542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fontScale="90000"/>
          </a:bodyPr>
          <a:lstStyle/>
          <a:p>
            <a:r>
              <a:rPr lang="en-IN" dirty="0"/>
              <a:t>Identifying Unusual Cases-</a:t>
            </a:r>
            <a:br>
              <a:rPr lang="en-US" dirty="0"/>
            </a:br>
            <a:endParaRPr lang="en-US" dirty="0"/>
          </a:p>
        </p:txBody>
      </p:sp>
      <p:sp>
        <p:nvSpPr>
          <p:cNvPr id="3" name="Content Placeholder 2"/>
          <p:cNvSpPr>
            <a:spLocks noGrp="1"/>
          </p:cNvSpPr>
          <p:nvPr>
            <p:ph idx="1"/>
          </p:nvPr>
        </p:nvSpPr>
        <p:spPr>
          <a:xfrm>
            <a:off x="228600" y="838200"/>
            <a:ext cx="8458200" cy="5562600"/>
          </a:xfrm>
        </p:spPr>
        <p:txBody>
          <a:bodyPr>
            <a:normAutofit fontScale="77500" lnSpcReduction="20000"/>
          </a:bodyPr>
          <a:lstStyle/>
          <a:p>
            <a:pPr>
              <a:buNone/>
            </a:pPr>
            <a:endParaRPr lang="en-IN" dirty="0"/>
          </a:p>
          <a:p>
            <a:endParaRPr lang="en-IN" dirty="0"/>
          </a:p>
          <a:p>
            <a:pPr>
              <a:buNone/>
            </a:pPr>
            <a:endParaRPr lang="en-IN" dirty="0"/>
          </a:p>
          <a:p>
            <a:pPr>
              <a:buNone/>
            </a:pPr>
            <a:endParaRPr lang="en-IN" dirty="0"/>
          </a:p>
          <a:p>
            <a:pPr>
              <a:buNone/>
            </a:pPr>
            <a:r>
              <a:rPr lang="en-IN" dirty="0"/>
              <a:t>This function will help you in identifying unusual behaviour of samples which deviate from the group norms to which they belong to. </a:t>
            </a:r>
          </a:p>
          <a:p>
            <a:endParaRPr lang="en-IN" dirty="0"/>
          </a:p>
          <a:p>
            <a:endParaRPr lang="en-IN" dirty="0"/>
          </a:p>
          <a:p>
            <a:endParaRPr lang="en-IN" dirty="0"/>
          </a:p>
          <a:p>
            <a:pPr>
              <a:buNone/>
            </a:pPr>
            <a:endParaRPr lang="en-IN" dirty="0"/>
          </a:p>
          <a:p>
            <a:pPr>
              <a:buNone/>
            </a:pPr>
            <a:r>
              <a:rPr lang="en-IN" dirty="0"/>
              <a:t>In this three tables would be displayed.</a:t>
            </a:r>
          </a:p>
          <a:p>
            <a:r>
              <a:rPr lang="en-IN" dirty="0"/>
              <a:t>  Anomaly index is calculated. </a:t>
            </a:r>
          </a:p>
          <a:p>
            <a:r>
              <a:rPr lang="en-IN" dirty="0"/>
              <a:t>Anomaly Case Reason explains the reason for anomaly, impact of the variable, the value of that variable and variable norm as per the cluster behaviour.  (absence of the data etc.)</a:t>
            </a:r>
          </a:p>
          <a:p>
            <a:pPr>
              <a:buNone/>
            </a:pPr>
            <a:r>
              <a:rPr lang="en-IN" dirty="0"/>
              <a:t> </a:t>
            </a:r>
          </a:p>
          <a:p>
            <a:endParaRPr lang="en-US" dirty="0"/>
          </a:p>
        </p:txBody>
      </p:sp>
      <p:graphicFrame>
        <p:nvGraphicFramePr>
          <p:cNvPr id="4" name="Diagram 3"/>
          <p:cNvGraphicFramePr/>
          <p:nvPr/>
        </p:nvGraphicFramePr>
        <p:xfrm>
          <a:off x="1219200" y="2438400"/>
          <a:ext cx="7086600" cy="53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pPr algn="just"/>
            <a:r>
              <a:rPr lang="en-IN" sz="3600" dirty="0"/>
              <a:t>Selecting certain cases and inserting cases</a:t>
            </a:r>
            <a:endParaRPr lang="en-US" sz="3600"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IN" dirty="0"/>
              <a:t>Selecting a portion of the data for analysis is frequently used by researchers.  The usage of Select cases helps in selecting a subset of data for analysis. It can also perform analysis on Random Sample of Cases. For example, if you want to perform what the mean total score is for females, then you need to follow the path mentioned as under-</a:t>
            </a:r>
          </a:p>
          <a:p>
            <a:endParaRPr lang="en-US" dirty="0"/>
          </a:p>
          <a:p>
            <a:endParaRPr lang="en-IN" dirty="0"/>
          </a:p>
          <a:p>
            <a:endParaRPr lang="en-IN" dirty="0"/>
          </a:p>
          <a:p>
            <a:endParaRPr lang="en-US" dirty="0"/>
          </a:p>
          <a:p>
            <a:endParaRPr lang="en-IN" dirty="0"/>
          </a:p>
          <a:p>
            <a:endParaRPr lang="en-IN" dirty="0"/>
          </a:p>
          <a:p>
            <a:r>
              <a:rPr lang="en-IN" dirty="0"/>
              <a:t>If then click gender mention =1 and then press continue and O.K   </a:t>
            </a:r>
            <a:endParaRPr lang="en-US" dirty="0"/>
          </a:p>
          <a:p>
            <a:endParaRPr lang="en-US" dirty="0"/>
          </a:p>
          <a:p>
            <a:r>
              <a:rPr lang="en-IN" dirty="0"/>
              <a:t>Further, if you want to cross check identified cases that are selected then it is easily recognisable by the diagonal line placed through the row number for the non selected cases. </a:t>
            </a:r>
            <a:endParaRPr lang="en-US" dirty="0"/>
          </a:p>
          <a:p>
            <a:r>
              <a:rPr lang="en-IN" dirty="0"/>
              <a:t>If you need to insert case or variables then you can use Insert cases or Insert Variables from Edit menu in the tool bar. </a:t>
            </a:r>
            <a:endParaRPr lang="en-US" dirty="0"/>
          </a:p>
          <a:p>
            <a:endParaRPr lang="en-US" dirty="0"/>
          </a:p>
        </p:txBody>
      </p:sp>
      <p:graphicFrame>
        <p:nvGraphicFramePr>
          <p:cNvPr id="4" name="Diagram 3"/>
          <p:cNvGraphicFramePr/>
          <p:nvPr/>
        </p:nvGraphicFramePr>
        <p:xfrm>
          <a:off x="1447800" y="2514600"/>
          <a:ext cx="6629400" cy="45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IN" dirty="0"/>
              <a:t>Data Aggregation</a:t>
            </a:r>
            <a:endParaRPr lang="en-US" dirty="0"/>
          </a:p>
        </p:txBody>
      </p:sp>
      <p:sp>
        <p:nvSpPr>
          <p:cNvPr id="3" name="Content Placeholder 2"/>
          <p:cNvSpPr>
            <a:spLocks noGrp="1"/>
          </p:cNvSpPr>
          <p:nvPr>
            <p:ph idx="1"/>
          </p:nvPr>
        </p:nvSpPr>
        <p:spPr>
          <a:xfrm>
            <a:off x="457200" y="1295400"/>
            <a:ext cx="8229600" cy="5279136"/>
          </a:xfrm>
        </p:spPr>
        <p:txBody>
          <a:bodyPr>
            <a:normAutofit fontScale="92500" lnSpcReduction="20000"/>
          </a:bodyPr>
          <a:lstStyle/>
          <a:p>
            <a:pPr algn="just"/>
            <a:r>
              <a:rPr lang="en-IN" dirty="0"/>
              <a:t>If you want to aggregate the data collected cumulatively .</a:t>
            </a:r>
          </a:p>
          <a:p>
            <a:pPr algn="just"/>
            <a:r>
              <a:rPr lang="en-IN" dirty="0"/>
              <a:t>This command performs arithmetic or statistical operations on similar categories of respondents. Functions like sum, maximum, mean etc. can be calculated for cases or respondents with the identical attributes.</a:t>
            </a:r>
            <a:endParaRPr lang="en-US" dirty="0"/>
          </a:p>
          <a:p>
            <a:pPr>
              <a:buNone/>
            </a:pPr>
            <a:r>
              <a:rPr lang="en-IN" dirty="0"/>
              <a:t>Path: </a:t>
            </a:r>
          </a:p>
          <a:p>
            <a:endParaRPr lang="en-IN" dirty="0"/>
          </a:p>
          <a:p>
            <a:endParaRPr lang="en-IN" dirty="0"/>
          </a:p>
          <a:p>
            <a:endParaRPr lang="en-IN" dirty="0"/>
          </a:p>
          <a:p>
            <a:endParaRPr lang="en-US" dirty="0"/>
          </a:p>
          <a:p>
            <a:pPr algn="just"/>
            <a:r>
              <a:rPr lang="en-IN" dirty="0"/>
              <a:t>In Break Variable you have to specify the level variable (Marks on different parameters) on which aggregation is to be performed. </a:t>
            </a:r>
          </a:p>
        </p:txBody>
      </p:sp>
      <p:graphicFrame>
        <p:nvGraphicFramePr>
          <p:cNvPr id="4" name="Diagram 3"/>
          <p:cNvGraphicFramePr/>
          <p:nvPr/>
        </p:nvGraphicFramePr>
        <p:xfrm>
          <a:off x="990600" y="4343400"/>
          <a:ext cx="7619999" cy="65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Sorting cases</a:t>
            </a:r>
            <a:endParaRPr lang="en-US" dirty="0"/>
          </a:p>
        </p:txBody>
      </p:sp>
      <p:sp>
        <p:nvSpPr>
          <p:cNvPr id="3" name="Content Placeholder 2"/>
          <p:cNvSpPr>
            <a:spLocks noGrp="1"/>
          </p:cNvSpPr>
          <p:nvPr>
            <p:ph idx="1"/>
          </p:nvPr>
        </p:nvSpPr>
        <p:spPr/>
        <p:txBody>
          <a:bodyPr/>
          <a:lstStyle/>
          <a:p>
            <a:pPr algn="just"/>
            <a:r>
              <a:rPr lang="en-IN" dirty="0"/>
              <a:t>If you want to sort cases then you have to select a variable of interest and specify which case you want to sort in ascending or descending in the Sort Cases Window which would be located in Data Menu.</a:t>
            </a:r>
            <a:endParaRPr lang="en-US" dirty="0"/>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r>
              <a:rPr lang="en-IN" dirty="0"/>
              <a:t>Merging files</a:t>
            </a:r>
            <a:endParaRPr lang="en-US" dirty="0"/>
          </a:p>
        </p:txBody>
      </p:sp>
      <p:sp>
        <p:nvSpPr>
          <p:cNvPr id="3" name="Content Placeholder 2"/>
          <p:cNvSpPr>
            <a:spLocks noGrp="1"/>
          </p:cNvSpPr>
          <p:nvPr>
            <p:ph idx="1"/>
          </p:nvPr>
        </p:nvSpPr>
        <p:spPr>
          <a:xfrm>
            <a:off x="457200" y="1143000"/>
            <a:ext cx="8229600" cy="5486400"/>
          </a:xfrm>
        </p:spPr>
        <p:txBody>
          <a:bodyPr>
            <a:normAutofit fontScale="55000" lnSpcReduction="20000"/>
          </a:bodyPr>
          <a:lstStyle/>
          <a:p>
            <a:pPr algn="just"/>
            <a:r>
              <a:rPr lang="en-IN" dirty="0"/>
              <a:t>The task of data entry is carried on the basis of number of questionnaires. If there are large number of questionnaires or if modules in questionnaire are divided into different data operators then the segregated data will have to be merged to get the full data set. </a:t>
            </a:r>
          </a:p>
          <a:p>
            <a:pPr algn="just"/>
            <a:r>
              <a:rPr lang="en-IN" dirty="0"/>
              <a:t>However, while merging you have to ensure that format files are in same data editor and identical formats are created for the each variable.</a:t>
            </a:r>
          </a:p>
          <a:p>
            <a:pPr algn="just"/>
            <a:endParaRPr lang="en-IN" dirty="0"/>
          </a:p>
          <a:p>
            <a:pPr algn="just"/>
            <a:r>
              <a:rPr lang="en-IN" dirty="0"/>
              <a:t> You need to ensure that matching variables have identical names and the cases or variables are in the same order.</a:t>
            </a:r>
          </a:p>
          <a:p>
            <a:pPr algn="just">
              <a:buNone/>
            </a:pPr>
            <a:endParaRPr lang="en-IN" dirty="0"/>
          </a:p>
          <a:p>
            <a:pPr algn="just">
              <a:buNone/>
            </a:pPr>
            <a:endParaRPr lang="en-US" dirty="0"/>
          </a:p>
          <a:p>
            <a:pPr algn="just"/>
            <a:r>
              <a:rPr lang="en-IN" dirty="0"/>
              <a:t>Merging files by cases – It will be used if different operators are given different sets of full questionnaires for data entry. Here each respondent is a case. For the same you have to first access the file in which you want to merge and then you have to click Data then  Merge Files and then Add Cases. </a:t>
            </a:r>
            <a:endParaRPr lang="en-US" dirty="0"/>
          </a:p>
          <a:p>
            <a:pPr algn="just">
              <a:buNone/>
            </a:pPr>
            <a:endParaRPr lang="en-US" dirty="0"/>
          </a:p>
          <a:p>
            <a:pPr algn="just"/>
            <a:r>
              <a:rPr lang="en-IN" dirty="0"/>
              <a:t>Path: </a:t>
            </a:r>
            <a:endParaRPr lang="en-US" dirty="0"/>
          </a:p>
          <a:p>
            <a:pPr algn="just">
              <a:buNone/>
            </a:pPr>
            <a:endParaRPr lang="en-IN" dirty="0"/>
          </a:p>
          <a:p>
            <a:pPr algn="just">
              <a:buNone/>
            </a:pPr>
            <a:endParaRPr lang="en-IN" dirty="0"/>
          </a:p>
          <a:p>
            <a:pPr algn="just">
              <a:buNone/>
            </a:pPr>
            <a:endParaRPr lang="en-IN" dirty="0"/>
          </a:p>
          <a:p>
            <a:pPr algn="just">
              <a:buNone/>
            </a:pPr>
            <a:endParaRPr lang="en-IN" dirty="0"/>
          </a:p>
          <a:p>
            <a:pPr algn="just">
              <a:buNone/>
            </a:pPr>
            <a:endParaRPr lang="en-US" dirty="0"/>
          </a:p>
          <a:p>
            <a:pPr algn="just"/>
            <a:r>
              <a:rPr lang="en-IN" dirty="0"/>
              <a:t>A dialogue box would appear on the screen. Variables in the New Active Dataset list box would be the list of variables in the active dataset as well as new dataset. If there are some variables in the external file which are not in the active dataset then those variables would be listed in the Unpaired Variables. After this you have to click the OK button to execute the command.</a:t>
            </a:r>
            <a:endParaRPr lang="en-US" dirty="0"/>
          </a:p>
          <a:p>
            <a:endParaRPr lang="en-US" dirty="0"/>
          </a:p>
        </p:txBody>
      </p:sp>
      <p:graphicFrame>
        <p:nvGraphicFramePr>
          <p:cNvPr id="4" name="Diagram 3"/>
          <p:cNvGraphicFramePr/>
          <p:nvPr/>
        </p:nvGraphicFramePr>
        <p:xfrm>
          <a:off x="1447800" y="4724400"/>
          <a:ext cx="5488940" cy="51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673</TotalTime>
  <Words>1287</Words>
  <Application>Microsoft Office PowerPoint</Application>
  <PresentationFormat>On-screen Show (4:3)</PresentationFormat>
  <Paragraphs>146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Georgia</vt:lpstr>
      <vt:lpstr>Trebuchet MS</vt:lpstr>
      <vt:lpstr>Wingdings 2</vt:lpstr>
      <vt:lpstr>Urban</vt:lpstr>
      <vt:lpstr>Data Management</vt:lpstr>
      <vt:lpstr>Editing Data</vt:lpstr>
      <vt:lpstr>Managing Data Files and Data Manoeuvring</vt:lpstr>
      <vt:lpstr>Identifying Duplicate Cases </vt:lpstr>
      <vt:lpstr>Identifying Unusual Cases- </vt:lpstr>
      <vt:lpstr>Selecting certain cases and inserting cases</vt:lpstr>
      <vt:lpstr>Data Aggregation</vt:lpstr>
      <vt:lpstr>Sorting cases</vt:lpstr>
      <vt:lpstr>Merging files</vt:lpstr>
      <vt:lpstr>Merging files by Variables</vt:lpstr>
      <vt:lpstr>Computing Variables</vt:lpstr>
      <vt:lpstr>Recoding variables</vt:lpstr>
      <vt:lpstr>PowerPoint Presentation</vt:lpstr>
      <vt:lpstr>Automatic Recode</vt:lpstr>
      <vt:lpstr>Visual Binning</vt:lpstr>
      <vt:lpstr>Rank Cases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dc:title>
  <dc:creator>Dr. Manjari Agarwal</dc:creator>
  <cp:lastModifiedBy>puneet agarwal</cp:lastModifiedBy>
  <cp:revision>45</cp:revision>
  <dcterms:created xsi:type="dcterms:W3CDTF">2006-08-16T00:00:00Z</dcterms:created>
  <dcterms:modified xsi:type="dcterms:W3CDTF">2022-01-01T07:32:59Z</dcterms:modified>
</cp:coreProperties>
</file>