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84" r:id="rId3"/>
    <p:sldId id="285" r:id="rId4"/>
    <p:sldId id="286" r:id="rId5"/>
    <p:sldId id="287" r:id="rId6"/>
    <p:sldId id="288" r:id="rId7"/>
    <p:sldId id="289" r:id="rId8"/>
    <p:sldId id="290" r:id="rId9"/>
    <p:sldId id="291" r:id="rId10"/>
    <p:sldId id="293" r:id="rId11"/>
    <p:sldId id="258" r:id="rId12"/>
    <p:sldId id="259" r:id="rId13"/>
    <p:sldId id="306" r:id="rId14"/>
    <p:sldId id="260" r:id="rId15"/>
    <p:sldId id="261" r:id="rId16"/>
    <p:sldId id="295" r:id="rId17"/>
    <p:sldId id="262" r:id="rId18"/>
    <p:sldId id="264" r:id="rId19"/>
    <p:sldId id="266" r:id="rId20"/>
    <p:sldId id="267" r:id="rId21"/>
    <p:sldId id="298" r:id="rId22"/>
    <p:sldId id="282" r:id="rId23"/>
    <p:sldId id="268" r:id="rId24"/>
    <p:sldId id="301" r:id="rId25"/>
    <p:sldId id="270" r:id="rId26"/>
    <p:sldId id="280" r:id="rId27"/>
    <p:sldId id="271" r:id="rId28"/>
    <p:sldId id="279" r:id="rId29"/>
    <p:sldId id="272" r:id="rId30"/>
    <p:sldId id="281" r:id="rId31"/>
    <p:sldId id="302" r:id="rId32"/>
    <p:sldId id="303" r:id="rId33"/>
    <p:sldId id="305"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84477-71BF-4E3A-A14B-33B1BAD3D946}" type="doc">
      <dgm:prSet loTypeId="urn:microsoft.com/office/officeart/2005/8/layout/hierarchy5" loCatId="hierarchy" qsTypeId="urn:microsoft.com/office/officeart/2005/8/quickstyle/simple1" qsCatId="simple" csTypeId="urn:microsoft.com/office/officeart/2005/8/colors/colorful1#1" csCatId="colorful" phldr="1"/>
      <dgm:spPr/>
      <dgm:t>
        <a:bodyPr/>
        <a:lstStyle/>
        <a:p>
          <a:endParaRPr lang="en-IN"/>
        </a:p>
      </dgm:t>
    </dgm:pt>
    <dgm:pt modelId="{320C7131-158C-47F9-852E-12ED2105AE02}">
      <dgm:prSet phldrT="[Text]"/>
      <dgm:spPr/>
      <dgm:t>
        <a:bodyPr/>
        <a:lstStyle/>
        <a:p>
          <a:r>
            <a:rPr lang="en-US" dirty="0"/>
            <a:t>Graphical user interface</a:t>
          </a:r>
          <a:endParaRPr lang="en-IN" dirty="0"/>
        </a:p>
      </dgm:t>
    </dgm:pt>
    <dgm:pt modelId="{CAF9DA49-5982-4F7B-9266-8C79053BCF3D}" type="parTrans" cxnId="{FCF0AAEC-5FBE-4C5D-932F-5464CDBBA74B}">
      <dgm:prSet/>
      <dgm:spPr/>
      <dgm:t>
        <a:bodyPr/>
        <a:lstStyle/>
        <a:p>
          <a:endParaRPr lang="en-IN"/>
        </a:p>
      </dgm:t>
    </dgm:pt>
    <dgm:pt modelId="{C2CE63A3-49B9-4230-B90E-72D21F576145}" type="sibTrans" cxnId="{FCF0AAEC-5FBE-4C5D-932F-5464CDBBA74B}">
      <dgm:prSet/>
      <dgm:spPr/>
      <dgm:t>
        <a:bodyPr/>
        <a:lstStyle/>
        <a:p>
          <a:endParaRPr lang="en-IN"/>
        </a:p>
      </dgm:t>
    </dgm:pt>
    <dgm:pt modelId="{99404331-D292-41E1-A555-B1EC8A5ABDD8}">
      <dgm:prSet phldrT="[Text]"/>
      <dgm:spPr/>
      <dgm:t>
        <a:bodyPr/>
        <a:lstStyle/>
        <a:p>
          <a:r>
            <a:rPr lang="en-US" dirty="0"/>
            <a:t>Data View</a:t>
          </a:r>
          <a:endParaRPr lang="en-IN" dirty="0"/>
        </a:p>
      </dgm:t>
    </dgm:pt>
    <dgm:pt modelId="{BCCB1B98-DA35-4CF3-856E-AD96B07CF34D}" type="parTrans" cxnId="{494B1BF2-9555-42D3-A346-EC29886A3E05}">
      <dgm:prSet/>
      <dgm:spPr/>
      <dgm:t>
        <a:bodyPr/>
        <a:lstStyle/>
        <a:p>
          <a:endParaRPr lang="en-IN"/>
        </a:p>
      </dgm:t>
    </dgm:pt>
    <dgm:pt modelId="{DA1BE00A-2995-4559-9EF4-B44A5C48CB44}" type="sibTrans" cxnId="{494B1BF2-9555-42D3-A346-EC29886A3E05}">
      <dgm:prSet/>
      <dgm:spPr/>
      <dgm:t>
        <a:bodyPr/>
        <a:lstStyle/>
        <a:p>
          <a:endParaRPr lang="en-IN"/>
        </a:p>
      </dgm:t>
    </dgm:pt>
    <dgm:pt modelId="{0B936A4B-BDEF-404A-9BA6-E51E90A3E694}">
      <dgm:prSet phldrT="[Text]"/>
      <dgm:spPr/>
      <dgm:t>
        <a:bodyPr/>
        <a:lstStyle/>
        <a:p>
          <a:r>
            <a:rPr lang="en-IN" u="none" dirty="0">
              <a:solidFill>
                <a:schemeClr val="bg1"/>
              </a:solidFill>
            </a:rPr>
            <a:t>Spreadsheet view </a:t>
          </a:r>
        </a:p>
        <a:p>
          <a:r>
            <a:rPr lang="en-IN" dirty="0"/>
            <a:t>cases (rows) and variables (columns). </a:t>
          </a:r>
          <a:endParaRPr lang="en-IN" u="none" dirty="0">
            <a:solidFill>
              <a:schemeClr val="tx1"/>
            </a:solidFill>
          </a:endParaRPr>
        </a:p>
      </dgm:t>
    </dgm:pt>
    <dgm:pt modelId="{5BD1780A-4DB9-4AAD-A9E1-526ADA9E22FF}" type="parTrans" cxnId="{7EA110A3-89D5-4E79-9433-8318309AD6A1}">
      <dgm:prSet/>
      <dgm:spPr/>
      <dgm:t>
        <a:bodyPr/>
        <a:lstStyle/>
        <a:p>
          <a:endParaRPr lang="en-IN"/>
        </a:p>
      </dgm:t>
    </dgm:pt>
    <dgm:pt modelId="{A62115E7-0494-4BDC-B0A9-7E22EBE90DDF}" type="sibTrans" cxnId="{7EA110A3-89D5-4E79-9433-8318309AD6A1}">
      <dgm:prSet/>
      <dgm:spPr/>
      <dgm:t>
        <a:bodyPr/>
        <a:lstStyle/>
        <a:p>
          <a:endParaRPr lang="en-IN"/>
        </a:p>
      </dgm:t>
    </dgm:pt>
    <dgm:pt modelId="{FED3730E-E28E-4971-A390-E0FFC8ADEA94}">
      <dgm:prSet phldrT="[Text]"/>
      <dgm:spPr/>
      <dgm:t>
        <a:bodyPr/>
        <a:lstStyle/>
        <a:p>
          <a:r>
            <a:rPr lang="en-IN" dirty="0"/>
            <a:t>'Variable View</a:t>
          </a:r>
        </a:p>
      </dgm:t>
    </dgm:pt>
    <dgm:pt modelId="{9F54DAB3-2E37-4FA8-9053-2F0BF0E727B1}" type="parTrans" cxnId="{5A7076B4-314E-4A8A-B6A5-A02047DF93BE}">
      <dgm:prSet/>
      <dgm:spPr/>
      <dgm:t>
        <a:bodyPr/>
        <a:lstStyle/>
        <a:p>
          <a:endParaRPr lang="en-IN"/>
        </a:p>
      </dgm:t>
    </dgm:pt>
    <dgm:pt modelId="{5E33E674-C9C1-45CF-B846-C6CABB336269}" type="sibTrans" cxnId="{5A7076B4-314E-4A8A-B6A5-A02047DF93BE}">
      <dgm:prSet/>
      <dgm:spPr/>
      <dgm:t>
        <a:bodyPr/>
        <a:lstStyle/>
        <a:p>
          <a:endParaRPr lang="en-IN"/>
        </a:p>
      </dgm:t>
    </dgm:pt>
    <dgm:pt modelId="{6FED99FC-74B3-4239-9A78-880B9A0A3A2C}">
      <dgm:prSet phldrT="[Text]"/>
      <dgm:spPr/>
      <dgm:t>
        <a:bodyPr/>
        <a:lstStyle/>
        <a:p>
          <a:r>
            <a:rPr lang="en-IN" dirty="0"/>
            <a:t>Each row represents a variable and shows the variable name, variable label, value label(s), print width, measurement type and a variety of other characteristics. </a:t>
          </a:r>
        </a:p>
      </dgm:t>
    </dgm:pt>
    <dgm:pt modelId="{A535516D-3C03-4B50-A2E5-8922339A2D08}" type="parTrans" cxnId="{7F49933C-1947-4210-8E3A-94A079E09414}">
      <dgm:prSet/>
      <dgm:spPr/>
      <dgm:t>
        <a:bodyPr/>
        <a:lstStyle/>
        <a:p>
          <a:endParaRPr lang="en-IN"/>
        </a:p>
      </dgm:t>
    </dgm:pt>
    <dgm:pt modelId="{AD3BF3A5-4E88-4C57-91CB-BA0FEFB4F1DC}" type="sibTrans" cxnId="{7F49933C-1947-4210-8E3A-94A079E09414}">
      <dgm:prSet/>
      <dgm:spPr/>
      <dgm:t>
        <a:bodyPr/>
        <a:lstStyle/>
        <a:p>
          <a:endParaRPr lang="en-IN"/>
        </a:p>
      </dgm:t>
    </dgm:pt>
    <dgm:pt modelId="{CB207C83-43B1-43EE-AFDA-7A38D78FF875}">
      <dgm:prSet phldrT="[Text]"/>
      <dgm:spPr/>
      <dgm:t>
        <a:bodyPr/>
        <a:lstStyle/>
        <a:p>
          <a:r>
            <a:rPr lang="en-US"/>
            <a:t>Views</a:t>
          </a:r>
          <a:endParaRPr lang="en-IN" dirty="0"/>
        </a:p>
      </dgm:t>
    </dgm:pt>
    <dgm:pt modelId="{FBEE0CE5-3B8A-492D-8471-2F682DB44CCD}" type="parTrans" cxnId="{919E8DCE-8FD0-4C57-926B-34AD6FB34C85}">
      <dgm:prSet/>
      <dgm:spPr/>
      <dgm:t>
        <a:bodyPr/>
        <a:lstStyle/>
        <a:p>
          <a:endParaRPr lang="en-IN"/>
        </a:p>
      </dgm:t>
    </dgm:pt>
    <dgm:pt modelId="{95B93A46-548C-4731-9898-DBBD91A8111A}" type="sibTrans" cxnId="{919E8DCE-8FD0-4C57-926B-34AD6FB34C85}">
      <dgm:prSet/>
      <dgm:spPr/>
      <dgm:t>
        <a:bodyPr/>
        <a:lstStyle/>
        <a:p>
          <a:endParaRPr lang="en-IN"/>
        </a:p>
      </dgm:t>
    </dgm:pt>
    <dgm:pt modelId="{6EF8434A-35D8-4A2F-B53F-7CE03CBBDF10}">
      <dgm:prSet phldrT="[Text]" phldr="1"/>
      <dgm:spPr/>
      <dgm:t>
        <a:bodyPr/>
        <a:lstStyle/>
        <a:p>
          <a:endParaRPr lang="en-IN" dirty="0"/>
        </a:p>
      </dgm:t>
    </dgm:pt>
    <dgm:pt modelId="{9BBE9BD1-7EE3-44DC-944D-933C877E1789}" type="parTrans" cxnId="{CF447A4F-1C44-4097-92C4-E3B32D2523C3}">
      <dgm:prSet/>
      <dgm:spPr/>
      <dgm:t>
        <a:bodyPr/>
        <a:lstStyle/>
        <a:p>
          <a:endParaRPr lang="en-IN"/>
        </a:p>
      </dgm:t>
    </dgm:pt>
    <dgm:pt modelId="{8F97989D-572F-47E2-B6B5-00538F03FE69}" type="sibTrans" cxnId="{CF447A4F-1C44-4097-92C4-E3B32D2523C3}">
      <dgm:prSet/>
      <dgm:spPr/>
      <dgm:t>
        <a:bodyPr/>
        <a:lstStyle/>
        <a:p>
          <a:endParaRPr lang="en-IN"/>
        </a:p>
      </dgm:t>
    </dgm:pt>
    <dgm:pt modelId="{06AE0802-20A2-459E-B16F-D65781EC3A3A}">
      <dgm:prSet phldrT="[Text]" phldr="1"/>
      <dgm:spPr/>
      <dgm:t>
        <a:bodyPr/>
        <a:lstStyle/>
        <a:p>
          <a:endParaRPr lang="en-IN" dirty="0"/>
        </a:p>
      </dgm:t>
    </dgm:pt>
    <dgm:pt modelId="{ABDE3283-42B0-43D8-9F1F-FD607CCA3D45}" type="parTrans" cxnId="{17763C59-0DE5-4FAD-9E33-CEF07DA19999}">
      <dgm:prSet/>
      <dgm:spPr/>
      <dgm:t>
        <a:bodyPr/>
        <a:lstStyle/>
        <a:p>
          <a:endParaRPr lang="en-IN"/>
        </a:p>
      </dgm:t>
    </dgm:pt>
    <dgm:pt modelId="{DB475785-7AAF-449B-91AC-D02586236307}" type="sibTrans" cxnId="{17763C59-0DE5-4FAD-9E33-CEF07DA19999}">
      <dgm:prSet/>
      <dgm:spPr/>
      <dgm:t>
        <a:bodyPr/>
        <a:lstStyle/>
        <a:p>
          <a:endParaRPr lang="en-IN"/>
        </a:p>
      </dgm:t>
    </dgm:pt>
    <dgm:pt modelId="{616B346C-670D-4821-899A-3C73267CF2A8}">
      <dgm:prSet/>
      <dgm:spPr/>
      <dgm:t>
        <a:bodyPr/>
        <a:lstStyle/>
        <a:p>
          <a:r>
            <a:rPr lang="en-IN" dirty="0"/>
            <a:t>the metadata dictionary </a:t>
          </a:r>
        </a:p>
      </dgm:t>
    </dgm:pt>
    <dgm:pt modelId="{100F9B73-1260-46D2-9A74-2F0F961E11EE}" type="parTrans" cxnId="{CCA47184-9149-4D2A-8529-6E6CBC895149}">
      <dgm:prSet/>
      <dgm:spPr/>
      <dgm:t>
        <a:bodyPr/>
        <a:lstStyle/>
        <a:p>
          <a:endParaRPr lang="en-IN"/>
        </a:p>
      </dgm:t>
    </dgm:pt>
    <dgm:pt modelId="{47FAB55D-1122-4E0C-848C-71016EBEEE11}" type="sibTrans" cxnId="{CCA47184-9149-4D2A-8529-6E6CBC895149}">
      <dgm:prSet/>
      <dgm:spPr/>
      <dgm:t>
        <a:bodyPr/>
        <a:lstStyle/>
        <a:p>
          <a:endParaRPr lang="en-IN"/>
        </a:p>
      </dgm:t>
    </dgm:pt>
    <dgm:pt modelId="{C7E1735E-5D77-4F93-8849-A74E460D34D5}" type="pres">
      <dgm:prSet presAssocID="{82E84477-71BF-4E3A-A14B-33B1BAD3D946}" presName="mainComposite" presStyleCnt="0">
        <dgm:presLayoutVars>
          <dgm:chPref val="1"/>
          <dgm:dir/>
          <dgm:animOne val="branch"/>
          <dgm:animLvl val="lvl"/>
          <dgm:resizeHandles val="exact"/>
        </dgm:presLayoutVars>
      </dgm:prSet>
      <dgm:spPr/>
    </dgm:pt>
    <dgm:pt modelId="{D8B27590-395F-446D-AE36-4F309DC449DD}" type="pres">
      <dgm:prSet presAssocID="{82E84477-71BF-4E3A-A14B-33B1BAD3D946}" presName="hierFlow" presStyleCnt="0"/>
      <dgm:spPr/>
    </dgm:pt>
    <dgm:pt modelId="{5F32C463-75F3-4C23-BA36-8B27FE19ABBA}" type="pres">
      <dgm:prSet presAssocID="{82E84477-71BF-4E3A-A14B-33B1BAD3D946}" presName="firstBuf" presStyleCnt="0"/>
      <dgm:spPr/>
    </dgm:pt>
    <dgm:pt modelId="{EB5E55C3-5D15-4CC2-8814-7B6D94699A9A}" type="pres">
      <dgm:prSet presAssocID="{82E84477-71BF-4E3A-A14B-33B1BAD3D946}" presName="hierChild1" presStyleCnt="0">
        <dgm:presLayoutVars>
          <dgm:chPref val="1"/>
          <dgm:animOne val="branch"/>
          <dgm:animLvl val="lvl"/>
        </dgm:presLayoutVars>
      </dgm:prSet>
      <dgm:spPr/>
    </dgm:pt>
    <dgm:pt modelId="{27E9BB21-CA83-4EEA-9B77-A8BBA45EAD56}" type="pres">
      <dgm:prSet presAssocID="{320C7131-158C-47F9-852E-12ED2105AE02}" presName="Name17" presStyleCnt="0"/>
      <dgm:spPr/>
    </dgm:pt>
    <dgm:pt modelId="{01319AEC-B60C-4E24-8C55-57582EC665D7}" type="pres">
      <dgm:prSet presAssocID="{320C7131-158C-47F9-852E-12ED2105AE02}" presName="level1Shape" presStyleLbl="node0" presStyleIdx="0" presStyleCnt="1">
        <dgm:presLayoutVars>
          <dgm:chPref val="3"/>
        </dgm:presLayoutVars>
      </dgm:prSet>
      <dgm:spPr/>
    </dgm:pt>
    <dgm:pt modelId="{9B660156-D1D1-40EA-9FFF-4268E61DDBEE}" type="pres">
      <dgm:prSet presAssocID="{320C7131-158C-47F9-852E-12ED2105AE02}" presName="hierChild2" presStyleCnt="0"/>
      <dgm:spPr/>
    </dgm:pt>
    <dgm:pt modelId="{D5304CAF-F2EE-4AE0-8876-D59E200B1CF8}" type="pres">
      <dgm:prSet presAssocID="{BCCB1B98-DA35-4CF3-856E-AD96B07CF34D}" presName="Name25" presStyleLbl="parChTrans1D2" presStyleIdx="0" presStyleCnt="2"/>
      <dgm:spPr/>
    </dgm:pt>
    <dgm:pt modelId="{6A38DF02-1D22-4E8F-8644-71038A69B969}" type="pres">
      <dgm:prSet presAssocID="{BCCB1B98-DA35-4CF3-856E-AD96B07CF34D}" presName="connTx" presStyleLbl="parChTrans1D2" presStyleIdx="0" presStyleCnt="2"/>
      <dgm:spPr/>
    </dgm:pt>
    <dgm:pt modelId="{C086DA90-6FE1-461D-B4C9-219FFF4AB62D}" type="pres">
      <dgm:prSet presAssocID="{99404331-D292-41E1-A555-B1EC8A5ABDD8}" presName="Name30" presStyleCnt="0"/>
      <dgm:spPr/>
    </dgm:pt>
    <dgm:pt modelId="{8C2B78A0-97D8-47EF-A469-76E6F4E0405F}" type="pres">
      <dgm:prSet presAssocID="{99404331-D292-41E1-A555-B1EC8A5ABDD8}" presName="level2Shape" presStyleLbl="node2" presStyleIdx="0" presStyleCnt="2"/>
      <dgm:spPr/>
    </dgm:pt>
    <dgm:pt modelId="{AAD6862C-A4BD-431C-830F-50BA34D25B3B}" type="pres">
      <dgm:prSet presAssocID="{99404331-D292-41E1-A555-B1EC8A5ABDD8}" presName="hierChild3" presStyleCnt="0"/>
      <dgm:spPr/>
    </dgm:pt>
    <dgm:pt modelId="{EE33F296-1212-4112-8A87-D89DD8B29E96}" type="pres">
      <dgm:prSet presAssocID="{5BD1780A-4DB9-4AAD-A9E1-526ADA9E22FF}" presName="Name25" presStyleLbl="parChTrans1D3" presStyleIdx="0" presStyleCnt="3"/>
      <dgm:spPr/>
    </dgm:pt>
    <dgm:pt modelId="{05073BD2-1507-4BF7-8015-E9140B9B3B11}" type="pres">
      <dgm:prSet presAssocID="{5BD1780A-4DB9-4AAD-A9E1-526ADA9E22FF}" presName="connTx" presStyleLbl="parChTrans1D3" presStyleIdx="0" presStyleCnt="3"/>
      <dgm:spPr/>
    </dgm:pt>
    <dgm:pt modelId="{E87246A5-975F-4716-A8E1-FBCF3074F324}" type="pres">
      <dgm:prSet presAssocID="{0B936A4B-BDEF-404A-9BA6-E51E90A3E694}" presName="Name30" presStyleCnt="0"/>
      <dgm:spPr/>
    </dgm:pt>
    <dgm:pt modelId="{8DEA46A3-3852-4DA8-A2E2-9EE51772FB23}" type="pres">
      <dgm:prSet presAssocID="{0B936A4B-BDEF-404A-9BA6-E51E90A3E694}" presName="level2Shape" presStyleLbl="node3" presStyleIdx="0" presStyleCnt="3"/>
      <dgm:spPr/>
    </dgm:pt>
    <dgm:pt modelId="{C7F75994-A1A4-4E62-A2EF-ADA68C44B73F}" type="pres">
      <dgm:prSet presAssocID="{0B936A4B-BDEF-404A-9BA6-E51E90A3E694}" presName="hierChild3" presStyleCnt="0"/>
      <dgm:spPr/>
    </dgm:pt>
    <dgm:pt modelId="{8EEBDCEA-356C-43A7-8FB9-9DB92457FD22}" type="pres">
      <dgm:prSet presAssocID="{9F54DAB3-2E37-4FA8-9053-2F0BF0E727B1}" presName="Name25" presStyleLbl="parChTrans1D2" presStyleIdx="1" presStyleCnt="2"/>
      <dgm:spPr/>
    </dgm:pt>
    <dgm:pt modelId="{50E93FC9-2729-4742-BDDB-832B53517A06}" type="pres">
      <dgm:prSet presAssocID="{9F54DAB3-2E37-4FA8-9053-2F0BF0E727B1}" presName="connTx" presStyleLbl="parChTrans1D2" presStyleIdx="1" presStyleCnt="2"/>
      <dgm:spPr/>
    </dgm:pt>
    <dgm:pt modelId="{34232C95-DD8A-4BA9-9447-2116C126738C}" type="pres">
      <dgm:prSet presAssocID="{FED3730E-E28E-4971-A390-E0FFC8ADEA94}" presName="Name30" presStyleCnt="0"/>
      <dgm:spPr/>
    </dgm:pt>
    <dgm:pt modelId="{6489A234-C1C2-4063-98D4-47AA27A50DDB}" type="pres">
      <dgm:prSet presAssocID="{FED3730E-E28E-4971-A390-E0FFC8ADEA94}" presName="level2Shape" presStyleLbl="node2" presStyleIdx="1" presStyleCnt="2"/>
      <dgm:spPr/>
    </dgm:pt>
    <dgm:pt modelId="{BAFF3DB5-E507-40C3-892C-D5EEAB7E07C1}" type="pres">
      <dgm:prSet presAssocID="{FED3730E-E28E-4971-A390-E0FFC8ADEA94}" presName="hierChild3" presStyleCnt="0"/>
      <dgm:spPr/>
    </dgm:pt>
    <dgm:pt modelId="{8221BEB7-D1A4-46E6-BFFD-D22680033D1B}" type="pres">
      <dgm:prSet presAssocID="{A535516D-3C03-4B50-A2E5-8922339A2D08}" presName="Name25" presStyleLbl="parChTrans1D3" presStyleIdx="1" presStyleCnt="3"/>
      <dgm:spPr/>
    </dgm:pt>
    <dgm:pt modelId="{AAF0C9F4-9877-4AD8-A18C-501F69D57804}" type="pres">
      <dgm:prSet presAssocID="{A535516D-3C03-4B50-A2E5-8922339A2D08}" presName="connTx" presStyleLbl="parChTrans1D3" presStyleIdx="1" presStyleCnt="3"/>
      <dgm:spPr/>
    </dgm:pt>
    <dgm:pt modelId="{652C6DBD-F905-42B3-BEC1-32A2D1A96028}" type="pres">
      <dgm:prSet presAssocID="{6FED99FC-74B3-4239-9A78-880B9A0A3A2C}" presName="Name30" presStyleCnt="0"/>
      <dgm:spPr/>
    </dgm:pt>
    <dgm:pt modelId="{633C05BA-5322-4409-A54C-F31977BF5B8C}" type="pres">
      <dgm:prSet presAssocID="{6FED99FC-74B3-4239-9A78-880B9A0A3A2C}" presName="level2Shape" presStyleLbl="node3" presStyleIdx="1" presStyleCnt="3"/>
      <dgm:spPr/>
    </dgm:pt>
    <dgm:pt modelId="{77E79CB6-C2C7-44BD-93AC-2AFDEDE48E7C}" type="pres">
      <dgm:prSet presAssocID="{6FED99FC-74B3-4239-9A78-880B9A0A3A2C}" presName="hierChild3" presStyleCnt="0"/>
      <dgm:spPr/>
    </dgm:pt>
    <dgm:pt modelId="{F89DAAF5-C87C-4C21-B571-F376F81A17D8}" type="pres">
      <dgm:prSet presAssocID="{100F9B73-1260-46D2-9A74-2F0F961E11EE}" presName="Name25" presStyleLbl="parChTrans1D3" presStyleIdx="2" presStyleCnt="3"/>
      <dgm:spPr/>
    </dgm:pt>
    <dgm:pt modelId="{73EA369A-7C02-44AD-8FEA-8695F29DFADD}" type="pres">
      <dgm:prSet presAssocID="{100F9B73-1260-46D2-9A74-2F0F961E11EE}" presName="connTx" presStyleLbl="parChTrans1D3" presStyleIdx="2" presStyleCnt="3"/>
      <dgm:spPr/>
    </dgm:pt>
    <dgm:pt modelId="{4E2615D6-0D9B-437D-87F1-201BAAF481E5}" type="pres">
      <dgm:prSet presAssocID="{616B346C-670D-4821-899A-3C73267CF2A8}" presName="Name30" presStyleCnt="0"/>
      <dgm:spPr/>
    </dgm:pt>
    <dgm:pt modelId="{DC2FD058-ACE8-4387-88E8-E054A6B0A4DA}" type="pres">
      <dgm:prSet presAssocID="{616B346C-670D-4821-899A-3C73267CF2A8}" presName="level2Shape" presStyleLbl="node3" presStyleIdx="2" presStyleCnt="3"/>
      <dgm:spPr/>
    </dgm:pt>
    <dgm:pt modelId="{724C0C22-A4F3-45B7-AFA4-CD123021D8BE}" type="pres">
      <dgm:prSet presAssocID="{616B346C-670D-4821-899A-3C73267CF2A8}" presName="hierChild3" presStyleCnt="0"/>
      <dgm:spPr/>
    </dgm:pt>
    <dgm:pt modelId="{8F30307F-2E5B-46C4-9545-6C2C122E84A8}" type="pres">
      <dgm:prSet presAssocID="{82E84477-71BF-4E3A-A14B-33B1BAD3D946}" presName="bgShapesFlow" presStyleCnt="0"/>
      <dgm:spPr/>
    </dgm:pt>
    <dgm:pt modelId="{F36329EA-019E-4B6D-B9EF-41532256960D}" type="pres">
      <dgm:prSet presAssocID="{CB207C83-43B1-43EE-AFDA-7A38D78FF875}" presName="rectComp" presStyleCnt="0"/>
      <dgm:spPr/>
    </dgm:pt>
    <dgm:pt modelId="{A91E14FE-E5B2-417A-8093-AB93B7F637A7}" type="pres">
      <dgm:prSet presAssocID="{CB207C83-43B1-43EE-AFDA-7A38D78FF875}" presName="bgRect" presStyleLbl="bgShp" presStyleIdx="0" presStyleCnt="3"/>
      <dgm:spPr/>
    </dgm:pt>
    <dgm:pt modelId="{9E5CFD77-89ED-47B3-A94C-1181AB08D9C5}" type="pres">
      <dgm:prSet presAssocID="{CB207C83-43B1-43EE-AFDA-7A38D78FF875}" presName="bgRectTx" presStyleLbl="bgShp" presStyleIdx="0" presStyleCnt="3">
        <dgm:presLayoutVars>
          <dgm:bulletEnabled val="1"/>
        </dgm:presLayoutVars>
      </dgm:prSet>
      <dgm:spPr/>
    </dgm:pt>
    <dgm:pt modelId="{60D4D304-C542-4FDF-B223-EBD15D35652A}" type="pres">
      <dgm:prSet presAssocID="{CB207C83-43B1-43EE-AFDA-7A38D78FF875}" presName="spComp" presStyleCnt="0"/>
      <dgm:spPr/>
    </dgm:pt>
    <dgm:pt modelId="{A634CB76-0EC2-407A-9E7B-591986A1B8A8}" type="pres">
      <dgm:prSet presAssocID="{CB207C83-43B1-43EE-AFDA-7A38D78FF875}" presName="hSp" presStyleCnt="0"/>
      <dgm:spPr/>
    </dgm:pt>
    <dgm:pt modelId="{54176317-854C-4E8F-A4D0-2E9138265DA8}" type="pres">
      <dgm:prSet presAssocID="{6EF8434A-35D8-4A2F-B53F-7CE03CBBDF10}" presName="rectComp" presStyleCnt="0"/>
      <dgm:spPr/>
    </dgm:pt>
    <dgm:pt modelId="{A30A1BB0-2EB2-4EF0-9620-FFC51A56BCBA}" type="pres">
      <dgm:prSet presAssocID="{6EF8434A-35D8-4A2F-B53F-7CE03CBBDF10}" presName="bgRect" presStyleLbl="bgShp" presStyleIdx="1" presStyleCnt="3"/>
      <dgm:spPr/>
    </dgm:pt>
    <dgm:pt modelId="{8DD3D3E1-ED32-4856-BB90-708E36A34ECA}" type="pres">
      <dgm:prSet presAssocID="{6EF8434A-35D8-4A2F-B53F-7CE03CBBDF10}" presName="bgRectTx" presStyleLbl="bgShp" presStyleIdx="1" presStyleCnt="3">
        <dgm:presLayoutVars>
          <dgm:bulletEnabled val="1"/>
        </dgm:presLayoutVars>
      </dgm:prSet>
      <dgm:spPr/>
    </dgm:pt>
    <dgm:pt modelId="{0B381FD1-12E3-43F2-83A3-37CC5C183724}" type="pres">
      <dgm:prSet presAssocID="{6EF8434A-35D8-4A2F-B53F-7CE03CBBDF10}" presName="spComp" presStyleCnt="0"/>
      <dgm:spPr/>
    </dgm:pt>
    <dgm:pt modelId="{669C636A-E1BE-40BF-9301-FB0EAB067C68}" type="pres">
      <dgm:prSet presAssocID="{6EF8434A-35D8-4A2F-B53F-7CE03CBBDF10}" presName="hSp" presStyleCnt="0"/>
      <dgm:spPr/>
    </dgm:pt>
    <dgm:pt modelId="{B60A1389-24A9-42BE-AC4C-E78CB92CB3FE}" type="pres">
      <dgm:prSet presAssocID="{06AE0802-20A2-459E-B16F-D65781EC3A3A}" presName="rectComp" presStyleCnt="0"/>
      <dgm:spPr/>
    </dgm:pt>
    <dgm:pt modelId="{B6C1CC88-591F-4779-A320-F13EC2200663}" type="pres">
      <dgm:prSet presAssocID="{06AE0802-20A2-459E-B16F-D65781EC3A3A}" presName="bgRect" presStyleLbl="bgShp" presStyleIdx="2" presStyleCnt="3"/>
      <dgm:spPr/>
    </dgm:pt>
    <dgm:pt modelId="{248C1587-1801-4731-B36D-AB87345BB2FA}" type="pres">
      <dgm:prSet presAssocID="{06AE0802-20A2-459E-B16F-D65781EC3A3A}" presName="bgRectTx" presStyleLbl="bgShp" presStyleIdx="2" presStyleCnt="3">
        <dgm:presLayoutVars>
          <dgm:bulletEnabled val="1"/>
        </dgm:presLayoutVars>
      </dgm:prSet>
      <dgm:spPr/>
    </dgm:pt>
  </dgm:ptLst>
  <dgm:cxnLst>
    <dgm:cxn modelId="{F8844813-7940-43B9-B6DE-9A0347DB53F5}" type="presOf" srcId="{320C7131-158C-47F9-852E-12ED2105AE02}" destId="{01319AEC-B60C-4E24-8C55-57582EC665D7}" srcOrd="0" destOrd="0" presId="urn:microsoft.com/office/officeart/2005/8/layout/hierarchy5"/>
    <dgm:cxn modelId="{7367BC18-0D9F-4E07-B5CB-4347807F4411}" type="presOf" srcId="{5BD1780A-4DB9-4AAD-A9E1-526ADA9E22FF}" destId="{EE33F296-1212-4112-8A87-D89DD8B29E96}" srcOrd="0" destOrd="0" presId="urn:microsoft.com/office/officeart/2005/8/layout/hierarchy5"/>
    <dgm:cxn modelId="{EE413538-AE78-4999-B3E8-519E4D8245EF}" type="presOf" srcId="{06AE0802-20A2-459E-B16F-D65781EC3A3A}" destId="{B6C1CC88-591F-4779-A320-F13EC2200663}" srcOrd="0" destOrd="0" presId="urn:microsoft.com/office/officeart/2005/8/layout/hierarchy5"/>
    <dgm:cxn modelId="{3FED193A-19D9-4AA2-8E7A-D72E5C3AD94F}" type="presOf" srcId="{6EF8434A-35D8-4A2F-B53F-7CE03CBBDF10}" destId="{A30A1BB0-2EB2-4EF0-9620-FFC51A56BCBA}" srcOrd="0" destOrd="0" presId="urn:microsoft.com/office/officeart/2005/8/layout/hierarchy5"/>
    <dgm:cxn modelId="{7F49933C-1947-4210-8E3A-94A079E09414}" srcId="{FED3730E-E28E-4971-A390-E0FFC8ADEA94}" destId="{6FED99FC-74B3-4239-9A78-880B9A0A3A2C}" srcOrd="0" destOrd="0" parTransId="{A535516D-3C03-4B50-A2E5-8922339A2D08}" sibTransId="{AD3BF3A5-4E88-4C57-91CB-BA0FEFB4F1DC}"/>
    <dgm:cxn modelId="{B02BD23D-0262-48B1-93C6-651AFD158C73}" type="presOf" srcId="{9F54DAB3-2E37-4FA8-9053-2F0BF0E727B1}" destId="{8EEBDCEA-356C-43A7-8FB9-9DB92457FD22}" srcOrd="0" destOrd="0" presId="urn:microsoft.com/office/officeart/2005/8/layout/hierarchy5"/>
    <dgm:cxn modelId="{6BF93F5C-2A91-4B4F-92ED-07BDCF7DB68D}" type="presOf" srcId="{FED3730E-E28E-4971-A390-E0FFC8ADEA94}" destId="{6489A234-C1C2-4063-98D4-47AA27A50DDB}" srcOrd="0" destOrd="0" presId="urn:microsoft.com/office/officeart/2005/8/layout/hierarchy5"/>
    <dgm:cxn modelId="{58802B5E-9A05-496B-A1A4-C0DCDC758239}" type="presOf" srcId="{100F9B73-1260-46D2-9A74-2F0F961E11EE}" destId="{F89DAAF5-C87C-4C21-B571-F376F81A17D8}" srcOrd="0" destOrd="0" presId="urn:microsoft.com/office/officeart/2005/8/layout/hierarchy5"/>
    <dgm:cxn modelId="{17FF284B-C7FC-4E09-A0D4-0185190645BF}" type="presOf" srcId="{06AE0802-20A2-459E-B16F-D65781EC3A3A}" destId="{248C1587-1801-4731-B36D-AB87345BB2FA}" srcOrd="1" destOrd="0" presId="urn:microsoft.com/office/officeart/2005/8/layout/hierarchy5"/>
    <dgm:cxn modelId="{CF447A4F-1C44-4097-92C4-E3B32D2523C3}" srcId="{82E84477-71BF-4E3A-A14B-33B1BAD3D946}" destId="{6EF8434A-35D8-4A2F-B53F-7CE03CBBDF10}" srcOrd="2" destOrd="0" parTransId="{9BBE9BD1-7EE3-44DC-944D-933C877E1789}" sibTransId="{8F97989D-572F-47E2-B6B5-00538F03FE69}"/>
    <dgm:cxn modelId="{19019177-1A08-4928-BCC3-7607E9869B77}" type="presOf" srcId="{6EF8434A-35D8-4A2F-B53F-7CE03CBBDF10}" destId="{8DD3D3E1-ED32-4856-BB90-708E36A34ECA}" srcOrd="1" destOrd="0" presId="urn:microsoft.com/office/officeart/2005/8/layout/hierarchy5"/>
    <dgm:cxn modelId="{6D08D078-639F-4018-B2C7-713E8A723214}" type="presOf" srcId="{CB207C83-43B1-43EE-AFDA-7A38D78FF875}" destId="{A91E14FE-E5B2-417A-8093-AB93B7F637A7}" srcOrd="0" destOrd="0" presId="urn:microsoft.com/office/officeart/2005/8/layout/hierarchy5"/>
    <dgm:cxn modelId="{17763C59-0DE5-4FAD-9E33-CEF07DA19999}" srcId="{82E84477-71BF-4E3A-A14B-33B1BAD3D946}" destId="{06AE0802-20A2-459E-B16F-D65781EC3A3A}" srcOrd="3" destOrd="0" parTransId="{ABDE3283-42B0-43D8-9F1F-FD607CCA3D45}" sibTransId="{DB475785-7AAF-449B-91AC-D02586236307}"/>
    <dgm:cxn modelId="{7040867F-2886-4953-BE5C-C495AB854648}" type="presOf" srcId="{BCCB1B98-DA35-4CF3-856E-AD96B07CF34D}" destId="{6A38DF02-1D22-4E8F-8644-71038A69B969}" srcOrd="1" destOrd="0" presId="urn:microsoft.com/office/officeart/2005/8/layout/hierarchy5"/>
    <dgm:cxn modelId="{CCA47184-9149-4D2A-8529-6E6CBC895149}" srcId="{FED3730E-E28E-4971-A390-E0FFC8ADEA94}" destId="{616B346C-670D-4821-899A-3C73267CF2A8}" srcOrd="1" destOrd="0" parTransId="{100F9B73-1260-46D2-9A74-2F0F961E11EE}" sibTransId="{47FAB55D-1122-4E0C-848C-71016EBEEE11}"/>
    <dgm:cxn modelId="{F0F85688-3166-4A24-93E8-582589C112B9}" type="presOf" srcId="{82E84477-71BF-4E3A-A14B-33B1BAD3D946}" destId="{C7E1735E-5D77-4F93-8849-A74E460D34D5}" srcOrd="0" destOrd="0" presId="urn:microsoft.com/office/officeart/2005/8/layout/hierarchy5"/>
    <dgm:cxn modelId="{CF12BE8A-C980-4D0F-8701-4E84F8CC37A3}" type="presOf" srcId="{BCCB1B98-DA35-4CF3-856E-AD96B07CF34D}" destId="{D5304CAF-F2EE-4AE0-8876-D59E200B1CF8}" srcOrd="0" destOrd="0" presId="urn:microsoft.com/office/officeart/2005/8/layout/hierarchy5"/>
    <dgm:cxn modelId="{F4129990-647F-457B-97A5-578AD43EAFB5}" type="presOf" srcId="{100F9B73-1260-46D2-9A74-2F0F961E11EE}" destId="{73EA369A-7C02-44AD-8FEA-8695F29DFADD}" srcOrd="1" destOrd="0" presId="urn:microsoft.com/office/officeart/2005/8/layout/hierarchy5"/>
    <dgm:cxn modelId="{C7BCB89B-FFA0-4FEF-981C-1C71719F574D}" type="presOf" srcId="{CB207C83-43B1-43EE-AFDA-7A38D78FF875}" destId="{9E5CFD77-89ED-47B3-A94C-1181AB08D9C5}" srcOrd="1" destOrd="0" presId="urn:microsoft.com/office/officeart/2005/8/layout/hierarchy5"/>
    <dgm:cxn modelId="{5BF9029F-96F7-4AD4-9B94-0CD0695D2653}" type="presOf" srcId="{99404331-D292-41E1-A555-B1EC8A5ABDD8}" destId="{8C2B78A0-97D8-47EF-A469-76E6F4E0405F}" srcOrd="0" destOrd="0" presId="urn:microsoft.com/office/officeart/2005/8/layout/hierarchy5"/>
    <dgm:cxn modelId="{7EA110A3-89D5-4E79-9433-8318309AD6A1}" srcId="{99404331-D292-41E1-A555-B1EC8A5ABDD8}" destId="{0B936A4B-BDEF-404A-9BA6-E51E90A3E694}" srcOrd="0" destOrd="0" parTransId="{5BD1780A-4DB9-4AAD-A9E1-526ADA9E22FF}" sibTransId="{A62115E7-0494-4BDC-B0A9-7E22EBE90DDF}"/>
    <dgm:cxn modelId="{F2D11FB0-5ADD-4E20-82B4-719FB53BABFD}" type="presOf" srcId="{0B936A4B-BDEF-404A-9BA6-E51E90A3E694}" destId="{8DEA46A3-3852-4DA8-A2E2-9EE51772FB23}" srcOrd="0" destOrd="0" presId="urn:microsoft.com/office/officeart/2005/8/layout/hierarchy5"/>
    <dgm:cxn modelId="{2B0300B1-876A-4613-A5A6-6E94A037B374}" type="presOf" srcId="{616B346C-670D-4821-899A-3C73267CF2A8}" destId="{DC2FD058-ACE8-4387-88E8-E054A6B0A4DA}" srcOrd="0" destOrd="0" presId="urn:microsoft.com/office/officeart/2005/8/layout/hierarchy5"/>
    <dgm:cxn modelId="{5A7076B4-314E-4A8A-B6A5-A02047DF93BE}" srcId="{320C7131-158C-47F9-852E-12ED2105AE02}" destId="{FED3730E-E28E-4971-A390-E0FFC8ADEA94}" srcOrd="1" destOrd="0" parTransId="{9F54DAB3-2E37-4FA8-9053-2F0BF0E727B1}" sibTransId="{5E33E674-C9C1-45CF-B846-C6CABB336269}"/>
    <dgm:cxn modelId="{A39BDEBA-4035-4B3E-8CE3-6456B9C36C89}" type="presOf" srcId="{A535516D-3C03-4B50-A2E5-8922339A2D08}" destId="{AAF0C9F4-9877-4AD8-A18C-501F69D57804}" srcOrd="1" destOrd="0" presId="urn:microsoft.com/office/officeart/2005/8/layout/hierarchy5"/>
    <dgm:cxn modelId="{919E8DCE-8FD0-4C57-926B-34AD6FB34C85}" srcId="{82E84477-71BF-4E3A-A14B-33B1BAD3D946}" destId="{CB207C83-43B1-43EE-AFDA-7A38D78FF875}" srcOrd="1" destOrd="0" parTransId="{FBEE0CE5-3B8A-492D-8471-2F682DB44CCD}" sibTransId="{95B93A46-548C-4731-9898-DBBD91A8111A}"/>
    <dgm:cxn modelId="{7F8923D8-D114-4CA4-8F1A-02D69E9CEE04}" type="presOf" srcId="{5BD1780A-4DB9-4AAD-A9E1-526ADA9E22FF}" destId="{05073BD2-1507-4BF7-8015-E9140B9B3B11}" srcOrd="1" destOrd="0" presId="urn:microsoft.com/office/officeart/2005/8/layout/hierarchy5"/>
    <dgm:cxn modelId="{B48726E4-475B-4C07-A020-C09A654EC0F7}" type="presOf" srcId="{9F54DAB3-2E37-4FA8-9053-2F0BF0E727B1}" destId="{50E93FC9-2729-4742-BDDB-832B53517A06}" srcOrd="1" destOrd="0" presId="urn:microsoft.com/office/officeart/2005/8/layout/hierarchy5"/>
    <dgm:cxn modelId="{FCF0AAEC-5FBE-4C5D-932F-5464CDBBA74B}" srcId="{82E84477-71BF-4E3A-A14B-33B1BAD3D946}" destId="{320C7131-158C-47F9-852E-12ED2105AE02}" srcOrd="0" destOrd="0" parTransId="{CAF9DA49-5982-4F7B-9266-8C79053BCF3D}" sibTransId="{C2CE63A3-49B9-4230-B90E-72D21F576145}"/>
    <dgm:cxn modelId="{AC46F5EE-12E9-451C-BFC4-734B7D449939}" type="presOf" srcId="{6FED99FC-74B3-4239-9A78-880B9A0A3A2C}" destId="{633C05BA-5322-4409-A54C-F31977BF5B8C}" srcOrd="0" destOrd="0" presId="urn:microsoft.com/office/officeart/2005/8/layout/hierarchy5"/>
    <dgm:cxn modelId="{494B1BF2-9555-42D3-A346-EC29886A3E05}" srcId="{320C7131-158C-47F9-852E-12ED2105AE02}" destId="{99404331-D292-41E1-A555-B1EC8A5ABDD8}" srcOrd="0" destOrd="0" parTransId="{BCCB1B98-DA35-4CF3-856E-AD96B07CF34D}" sibTransId="{DA1BE00A-2995-4559-9EF4-B44A5C48CB44}"/>
    <dgm:cxn modelId="{82C6A1FC-B1EA-4AC1-AD8E-E7399D5D29D1}" type="presOf" srcId="{A535516D-3C03-4B50-A2E5-8922339A2D08}" destId="{8221BEB7-D1A4-46E6-BFFD-D22680033D1B}" srcOrd="0" destOrd="0" presId="urn:microsoft.com/office/officeart/2005/8/layout/hierarchy5"/>
    <dgm:cxn modelId="{3EFA63E9-9D2B-4C1C-A579-AE1457A19C17}" type="presParOf" srcId="{C7E1735E-5D77-4F93-8849-A74E460D34D5}" destId="{D8B27590-395F-446D-AE36-4F309DC449DD}" srcOrd="0" destOrd="0" presId="urn:microsoft.com/office/officeart/2005/8/layout/hierarchy5"/>
    <dgm:cxn modelId="{F4F169EC-6D12-4F29-990F-1F33674CD9BE}" type="presParOf" srcId="{D8B27590-395F-446D-AE36-4F309DC449DD}" destId="{5F32C463-75F3-4C23-BA36-8B27FE19ABBA}" srcOrd="0" destOrd="0" presId="urn:microsoft.com/office/officeart/2005/8/layout/hierarchy5"/>
    <dgm:cxn modelId="{41459BC8-415E-459B-97B0-E387429B0277}" type="presParOf" srcId="{D8B27590-395F-446D-AE36-4F309DC449DD}" destId="{EB5E55C3-5D15-4CC2-8814-7B6D94699A9A}" srcOrd="1" destOrd="0" presId="urn:microsoft.com/office/officeart/2005/8/layout/hierarchy5"/>
    <dgm:cxn modelId="{AF84DA16-FFB2-4B8A-9396-00F7369B1E69}" type="presParOf" srcId="{EB5E55C3-5D15-4CC2-8814-7B6D94699A9A}" destId="{27E9BB21-CA83-4EEA-9B77-A8BBA45EAD56}" srcOrd="0" destOrd="0" presId="urn:microsoft.com/office/officeart/2005/8/layout/hierarchy5"/>
    <dgm:cxn modelId="{1814A040-780E-4312-8921-53A2C0DE6602}" type="presParOf" srcId="{27E9BB21-CA83-4EEA-9B77-A8BBA45EAD56}" destId="{01319AEC-B60C-4E24-8C55-57582EC665D7}" srcOrd="0" destOrd="0" presId="urn:microsoft.com/office/officeart/2005/8/layout/hierarchy5"/>
    <dgm:cxn modelId="{491B2425-42FD-49C4-A5FF-D1C15C5F6DC7}" type="presParOf" srcId="{27E9BB21-CA83-4EEA-9B77-A8BBA45EAD56}" destId="{9B660156-D1D1-40EA-9FFF-4268E61DDBEE}" srcOrd="1" destOrd="0" presId="urn:microsoft.com/office/officeart/2005/8/layout/hierarchy5"/>
    <dgm:cxn modelId="{37289FB8-1DA0-42C4-9631-0B9CABAF1204}" type="presParOf" srcId="{9B660156-D1D1-40EA-9FFF-4268E61DDBEE}" destId="{D5304CAF-F2EE-4AE0-8876-D59E200B1CF8}" srcOrd="0" destOrd="0" presId="urn:microsoft.com/office/officeart/2005/8/layout/hierarchy5"/>
    <dgm:cxn modelId="{02B0439C-EB08-453A-A28F-7750781A3425}" type="presParOf" srcId="{D5304CAF-F2EE-4AE0-8876-D59E200B1CF8}" destId="{6A38DF02-1D22-4E8F-8644-71038A69B969}" srcOrd="0" destOrd="0" presId="urn:microsoft.com/office/officeart/2005/8/layout/hierarchy5"/>
    <dgm:cxn modelId="{BEED9CF0-7F3E-4443-B49C-B6FBEA02B9CB}" type="presParOf" srcId="{9B660156-D1D1-40EA-9FFF-4268E61DDBEE}" destId="{C086DA90-6FE1-461D-B4C9-219FFF4AB62D}" srcOrd="1" destOrd="0" presId="urn:microsoft.com/office/officeart/2005/8/layout/hierarchy5"/>
    <dgm:cxn modelId="{DF2E2672-DD25-4013-ADEB-5C3FD303E2F5}" type="presParOf" srcId="{C086DA90-6FE1-461D-B4C9-219FFF4AB62D}" destId="{8C2B78A0-97D8-47EF-A469-76E6F4E0405F}" srcOrd="0" destOrd="0" presId="urn:microsoft.com/office/officeart/2005/8/layout/hierarchy5"/>
    <dgm:cxn modelId="{1B0D7FCD-5BB5-4580-8703-A126CEB1ACEF}" type="presParOf" srcId="{C086DA90-6FE1-461D-B4C9-219FFF4AB62D}" destId="{AAD6862C-A4BD-431C-830F-50BA34D25B3B}" srcOrd="1" destOrd="0" presId="urn:microsoft.com/office/officeart/2005/8/layout/hierarchy5"/>
    <dgm:cxn modelId="{3EBF2BC2-113D-4F12-A4D2-EB4D8F9B4131}" type="presParOf" srcId="{AAD6862C-A4BD-431C-830F-50BA34D25B3B}" destId="{EE33F296-1212-4112-8A87-D89DD8B29E96}" srcOrd="0" destOrd="0" presId="urn:microsoft.com/office/officeart/2005/8/layout/hierarchy5"/>
    <dgm:cxn modelId="{D7D44008-3EE9-4176-B5A7-5EF461BC5E76}" type="presParOf" srcId="{EE33F296-1212-4112-8A87-D89DD8B29E96}" destId="{05073BD2-1507-4BF7-8015-E9140B9B3B11}" srcOrd="0" destOrd="0" presId="urn:microsoft.com/office/officeart/2005/8/layout/hierarchy5"/>
    <dgm:cxn modelId="{4E3295E6-9225-4878-96CB-BF45F3272D25}" type="presParOf" srcId="{AAD6862C-A4BD-431C-830F-50BA34D25B3B}" destId="{E87246A5-975F-4716-A8E1-FBCF3074F324}" srcOrd="1" destOrd="0" presId="urn:microsoft.com/office/officeart/2005/8/layout/hierarchy5"/>
    <dgm:cxn modelId="{03B8A4F0-0E87-4E6F-9D12-E4028EEBDDE0}" type="presParOf" srcId="{E87246A5-975F-4716-A8E1-FBCF3074F324}" destId="{8DEA46A3-3852-4DA8-A2E2-9EE51772FB23}" srcOrd="0" destOrd="0" presId="urn:microsoft.com/office/officeart/2005/8/layout/hierarchy5"/>
    <dgm:cxn modelId="{A300A057-C39D-403A-A73B-DD503492505E}" type="presParOf" srcId="{E87246A5-975F-4716-A8E1-FBCF3074F324}" destId="{C7F75994-A1A4-4E62-A2EF-ADA68C44B73F}" srcOrd="1" destOrd="0" presId="urn:microsoft.com/office/officeart/2005/8/layout/hierarchy5"/>
    <dgm:cxn modelId="{A5877E9F-1C00-4D5C-BC02-E73D06FCD506}" type="presParOf" srcId="{9B660156-D1D1-40EA-9FFF-4268E61DDBEE}" destId="{8EEBDCEA-356C-43A7-8FB9-9DB92457FD22}" srcOrd="2" destOrd="0" presId="urn:microsoft.com/office/officeart/2005/8/layout/hierarchy5"/>
    <dgm:cxn modelId="{E370BD3D-C652-40DB-8F39-A1FBF67DB933}" type="presParOf" srcId="{8EEBDCEA-356C-43A7-8FB9-9DB92457FD22}" destId="{50E93FC9-2729-4742-BDDB-832B53517A06}" srcOrd="0" destOrd="0" presId="urn:microsoft.com/office/officeart/2005/8/layout/hierarchy5"/>
    <dgm:cxn modelId="{CD7712D7-330A-4B42-B2E2-D7E834150066}" type="presParOf" srcId="{9B660156-D1D1-40EA-9FFF-4268E61DDBEE}" destId="{34232C95-DD8A-4BA9-9447-2116C126738C}" srcOrd="3" destOrd="0" presId="urn:microsoft.com/office/officeart/2005/8/layout/hierarchy5"/>
    <dgm:cxn modelId="{B7091822-2514-405F-8289-5435F3B29722}" type="presParOf" srcId="{34232C95-DD8A-4BA9-9447-2116C126738C}" destId="{6489A234-C1C2-4063-98D4-47AA27A50DDB}" srcOrd="0" destOrd="0" presId="urn:microsoft.com/office/officeart/2005/8/layout/hierarchy5"/>
    <dgm:cxn modelId="{862F6C8A-24AA-4F43-BDAE-9F8EC161B7CE}" type="presParOf" srcId="{34232C95-DD8A-4BA9-9447-2116C126738C}" destId="{BAFF3DB5-E507-40C3-892C-D5EEAB7E07C1}" srcOrd="1" destOrd="0" presId="urn:microsoft.com/office/officeart/2005/8/layout/hierarchy5"/>
    <dgm:cxn modelId="{0F9787AB-FB3F-48BE-A8D3-E0F8675E3D40}" type="presParOf" srcId="{BAFF3DB5-E507-40C3-892C-D5EEAB7E07C1}" destId="{8221BEB7-D1A4-46E6-BFFD-D22680033D1B}" srcOrd="0" destOrd="0" presId="urn:microsoft.com/office/officeart/2005/8/layout/hierarchy5"/>
    <dgm:cxn modelId="{32A08C57-7A20-4E9A-8882-F4F0777A40E4}" type="presParOf" srcId="{8221BEB7-D1A4-46E6-BFFD-D22680033D1B}" destId="{AAF0C9F4-9877-4AD8-A18C-501F69D57804}" srcOrd="0" destOrd="0" presId="urn:microsoft.com/office/officeart/2005/8/layout/hierarchy5"/>
    <dgm:cxn modelId="{E06C2A2F-B3D4-45F8-9E76-A82EFD4F5CBA}" type="presParOf" srcId="{BAFF3DB5-E507-40C3-892C-D5EEAB7E07C1}" destId="{652C6DBD-F905-42B3-BEC1-32A2D1A96028}" srcOrd="1" destOrd="0" presId="urn:microsoft.com/office/officeart/2005/8/layout/hierarchy5"/>
    <dgm:cxn modelId="{37E91D4B-771F-4C8E-9EAA-424F0B032918}" type="presParOf" srcId="{652C6DBD-F905-42B3-BEC1-32A2D1A96028}" destId="{633C05BA-5322-4409-A54C-F31977BF5B8C}" srcOrd="0" destOrd="0" presId="urn:microsoft.com/office/officeart/2005/8/layout/hierarchy5"/>
    <dgm:cxn modelId="{C529377A-B5CE-4BCD-AFB1-CC9C951131D9}" type="presParOf" srcId="{652C6DBD-F905-42B3-BEC1-32A2D1A96028}" destId="{77E79CB6-C2C7-44BD-93AC-2AFDEDE48E7C}" srcOrd="1" destOrd="0" presId="urn:microsoft.com/office/officeart/2005/8/layout/hierarchy5"/>
    <dgm:cxn modelId="{B758DB32-C9E8-44E1-BC38-C78C36DC94C5}" type="presParOf" srcId="{BAFF3DB5-E507-40C3-892C-D5EEAB7E07C1}" destId="{F89DAAF5-C87C-4C21-B571-F376F81A17D8}" srcOrd="2" destOrd="0" presId="urn:microsoft.com/office/officeart/2005/8/layout/hierarchy5"/>
    <dgm:cxn modelId="{3982A5F8-00E1-4E05-BB46-BF38017563CD}" type="presParOf" srcId="{F89DAAF5-C87C-4C21-B571-F376F81A17D8}" destId="{73EA369A-7C02-44AD-8FEA-8695F29DFADD}" srcOrd="0" destOrd="0" presId="urn:microsoft.com/office/officeart/2005/8/layout/hierarchy5"/>
    <dgm:cxn modelId="{BDD768B8-5746-4BA8-BDB2-F3D50E278208}" type="presParOf" srcId="{BAFF3DB5-E507-40C3-892C-D5EEAB7E07C1}" destId="{4E2615D6-0D9B-437D-87F1-201BAAF481E5}" srcOrd="3" destOrd="0" presId="urn:microsoft.com/office/officeart/2005/8/layout/hierarchy5"/>
    <dgm:cxn modelId="{7039CF5D-3657-4115-B603-08E3B42A90DD}" type="presParOf" srcId="{4E2615D6-0D9B-437D-87F1-201BAAF481E5}" destId="{DC2FD058-ACE8-4387-88E8-E054A6B0A4DA}" srcOrd="0" destOrd="0" presId="urn:microsoft.com/office/officeart/2005/8/layout/hierarchy5"/>
    <dgm:cxn modelId="{15D4C86D-7076-4BB8-8E81-06AFE5696362}" type="presParOf" srcId="{4E2615D6-0D9B-437D-87F1-201BAAF481E5}" destId="{724C0C22-A4F3-45B7-AFA4-CD123021D8BE}" srcOrd="1" destOrd="0" presId="urn:microsoft.com/office/officeart/2005/8/layout/hierarchy5"/>
    <dgm:cxn modelId="{02D3BF09-7A07-48A3-B01A-BFB88A00F79D}" type="presParOf" srcId="{C7E1735E-5D77-4F93-8849-A74E460D34D5}" destId="{8F30307F-2E5B-46C4-9545-6C2C122E84A8}" srcOrd="1" destOrd="0" presId="urn:microsoft.com/office/officeart/2005/8/layout/hierarchy5"/>
    <dgm:cxn modelId="{47940CA2-A5A8-4E3A-975E-B60CC4ECAE55}" type="presParOf" srcId="{8F30307F-2E5B-46C4-9545-6C2C122E84A8}" destId="{F36329EA-019E-4B6D-B9EF-41532256960D}" srcOrd="0" destOrd="0" presId="urn:microsoft.com/office/officeart/2005/8/layout/hierarchy5"/>
    <dgm:cxn modelId="{D67DA60A-21D8-4E87-B97E-60C23D947CCA}" type="presParOf" srcId="{F36329EA-019E-4B6D-B9EF-41532256960D}" destId="{A91E14FE-E5B2-417A-8093-AB93B7F637A7}" srcOrd="0" destOrd="0" presId="urn:microsoft.com/office/officeart/2005/8/layout/hierarchy5"/>
    <dgm:cxn modelId="{45DCDDA8-ACC6-4687-B847-2B2CCA171B90}" type="presParOf" srcId="{F36329EA-019E-4B6D-B9EF-41532256960D}" destId="{9E5CFD77-89ED-47B3-A94C-1181AB08D9C5}" srcOrd="1" destOrd="0" presId="urn:microsoft.com/office/officeart/2005/8/layout/hierarchy5"/>
    <dgm:cxn modelId="{AB019EE8-50E1-4B13-B2D8-3A1F59532324}" type="presParOf" srcId="{8F30307F-2E5B-46C4-9545-6C2C122E84A8}" destId="{60D4D304-C542-4FDF-B223-EBD15D35652A}" srcOrd="1" destOrd="0" presId="urn:microsoft.com/office/officeart/2005/8/layout/hierarchy5"/>
    <dgm:cxn modelId="{AD9E9BB3-6DF4-4D07-960C-7F01B5984046}" type="presParOf" srcId="{60D4D304-C542-4FDF-B223-EBD15D35652A}" destId="{A634CB76-0EC2-407A-9E7B-591986A1B8A8}" srcOrd="0" destOrd="0" presId="urn:microsoft.com/office/officeart/2005/8/layout/hierarchy5"/>
    <dgm:cxn modelId="{C843FB8B-B6A7-4F73-A7F0-338629F6888B}" type="presParOf" srcId="{8F30307F-2E5B-46C4-9545-6C2C122E84A8}" destId="{54176317-854C-4E8F-A4D0-2E9138265DA8}" srcOrd="2" destOrd="0" presId="urn:microsoft.com/office/officeart/2005/8/layout/hierarchy5"/>
    <dgm:cxn modelId="{3D301638-29E1-4568-9919-5E63FEBA636E}" type="presParOf" srcId="{54176317-854C-4E8F-A4D0-2E9138265DA8}" destId="{A30A1BB0-2EB2-4EF0-9620-FFC51A56BCBA}" srcOrd="0" destOrd="0" presId="urn:microsoft.com/office/officeart/2005/8/layout/hierarchy5"/>
    <dgm:cxn modelId="{22D224AD-F535-4AE2-AB71-6A6D1DF38E03}" type="presParOf" srcId="{54176317-854C-4E8F-A4D0-2E9138265DA8}" destId="{8DD3D3E1-ED32-4856-BB90-708E36A34ECA}" srcOrd="1" destOrd="0" presId="urn:microsoft.com/office/officeart/2005/8/layout/hierarchy5"/>
    <dgm:cxn modelId="{B92D2078-40AC-4A38-BD4E-3CA2BEA948A7}" type="presParOf" srcId="{8F30307F-2E5B-46C4-9545-6C2C122E84A8}" destId="{0B381FD1-12E3-43F2-83A3-37CC5C183724}" srcOrd="3" destOrd="0" presId="urn:microsoft.com/office/officeart/2005/8/layout/hierarchy5"/>
    <dgm:cxn modelId="{641F7B83-AB10-4CB4-AAC3-ABCD381B453D}" type="presParOf" srcId="{0B381FD1-12E3-43F2-83A3-37CC5C183724}" destId="{669C636A-E1BE-40BF-9301-FB0EAB067C68}" srcOrd="0" destOrd="0" presId="urn:microsoft.com/office/officeart/2005/8/layout/hierarchy5"/>
    <dgm:cxn modelId="{5CA85191-7DCE-4486-B0E4-51355F2C23CB}" type="presParOf" srcId="{8F30307F-2E5B-46C4-9545-6C2C122E84A8}" destId="{B60A1389-24A9-42BE-AC4C-E78CB92CB3FE}" srcOrd="4" destOrd="0" presId="urn:microsoft.com/office/officeart/2005/8/layout/hierarchy5"/>
    <dgm:cxn modelId="{134D6BCE-8EA0-44BB-8A7E-412CD35125FB}" type="presParOf" srcId="{B60A1389-24A9-42BE-AC4C-E78CB92CB3FE}" destId="{B6C1CC88-591F-4779-A320-F13EC2200663}" srcOrd="0" destOrd="0" presId="urn:microsoft.com/office/officeart/2005/8/layout/hierarchy5"/>
    <dgm:cxn modelId="{64840229-56E7-4680-AAD9-0F09D226E9F4}" type="presParOf" srcId="{B60A1389-24A9-42BE-AC4C-E78CB92CB3FE}" destId="{248C1587-1801-4731-B36D-AB87345BB2FA}" srcOrd="1" destOrd="0" presId="urn:microsoft.com/office/officeart/2005/8/layout/hierarchy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C96CE-E6E0-4BCC-BDD8-27C2E25135FE}" type="doc">
      <dgm:prSet loTypeId="urn:microsoft.com/office/officeart/2005/8/layout/chevron1" loCatId="process" qsTypeId="urn:microsoft.com/office/officeart/2005/8/quickstyle/simple1" qsCatId="simple" csTypeId="urn:microsoft.com/office/officeart/2005/8/colors/colorful1#2" csCatId="colorful" phldr="1"/>
      <dgm:spPr/>
    </dgm:pt>
    <dgm:pt modelId="{1F481BF6-5197-455F-9D98-62FB7E6DAD86}">
      <dgm:prSet phldrT="[Text]"/>
      <dgm:spPr/>
      <dgm:t>
        <a:bodyPr/>
        <a:lstStyle/>
        <a:p>
          <a:r>
            <a:rPr lang="en-IN"/>
            <a:t>START</a:t>
          </a:r>
        </a:p>
      </dgm:t>
    </dgm:pt>
    <dgm:pt modelId="{29B0339F-5FE3-4981-93F0-6EAB78C918EF}" type="parTrans" cxnId="{48861FAD-1D32-4248-972C-807AF48E1B8E}">
      <dgm:prSet/>
      <dgm:spPr/>
      <dgm:t>
        <a:bodyPr/>
        <a:lstStyle/>
        <a:p>
          <a:endParaRPr lang="en-IN"/>
        </a:p>
      </dgm:t>
    </dgm:pt>
    <dgm:pt modelId="{0B23A641-53E5-4AEA-842C-DF02BEA12E73}" type="sibTrans" cxnId="{48861FAD-1D32-4248-972C-807AF48E1B8E}">
      <dgm:prSet/>
      <dgm:spPr/>
      <dgm:t>
        <a:bodyPr/>
        <a:lstStyle/>
        <a:p>
          <a:endParaRPr lang="en-IN"/>
        </a:p>
      </dgm:t>
    </dgm:pt>
    <dgm:pt modelId="{42D179F8-EF51-4604-A1F2-04CB4C7B7D95}">
      <dgm:prSet phldrT="[Text]"/>
      <dgm:spPr/>
      <dgm:t>
        <a:bodyPr/>
        <a:lstStyle/>
        <a:p>
          <a:r>
            <a:rPr lang="en-IN"/>
            <a:t>ALL PROGRAMS</a:t>
          </a:r>
        </a:p>
      </dgm:t>
    </dgm:pt>
    <dgm:pt modelId="{3E748C93-B9EB-4425-8C13-954D77AE3CA3}" type="parTrans" cxnId="{6367D0B5-2A35-4834-BA4F-F171FC61C248}">
      <dgm:prSet/>
      <dgm:spPr/>
      <dgm:t>
        <a:bodyPr/>
        <a:lstStyle/>
        <a:p>
          <a:endParaRPr lang="en-IN"/>
        </a:p>
      </dgm:t>
    </dgm:pt>
    <dgm:pt modelId="{FD5F343A-4DDB-4117-80E5-A4F11EFAF43B}" type="sibTrans" cxnId="{6367D0B5-2A35-4834-BA4F-F171FC61C248}">
      <dgm:prSet/>
      <dgm:spPr/>
      <dgm:t>
        <a:bodyPr/>
        <a:lstStyle/>
        <a:p>
          <a:endParaRPr lang="en-IN"/>
        </a:p>
      </dgm:t>
    </dgm:pt>
    <dgm:pt modelId="{F254D4B1-4CDD-4F2F-90BD-2EA895EE4197}">
      <dgm:prSet phldrT="[Text]"/>
      <dgm:spPr/>
      <dgm:t>
        <a:bodyPr/>
        <a:lstStyle/>
        <a:p>
          <a:r>
            <a:rPr lang="en-IN"/>
            <a:t>SPSS INC STATISTICS 20.0/ 21.0</a:t>
          </a:r>
        </a:p>
      </dgm:t>
    </dgm:pt>
    <dgm:pt modelId="{9EA7CEF3-37AB-47ED-AB68-9FF26ACE01B5}" type="parTrans" cxnId="{D4FE21AF-C686-41A7-8934-B69857D99B22}">
      <dgm:prSet/>
      <dgm:spPr/>
      <dgm:t>
        <a:bodyPr/>
        <a:lstStyle/>
        <a:p>
          <a:endParaRPr lang="en-IN"/>
        </a:p>
      </dgm:t>
    </dgm:pt>
    <dgm:pt modelId="{06FD74FD-C09D-4EE4-8606-80BB7CDA2EBA}" type="sibTrans" cxnId="{D4FE21AF-C686-41A7-8934-B69857D99B22}">
      <dgm:prSet/>
      <dgm:spPr/>
      <dgm:t>
        <a:bodyPr/>
        <a:lstStyle/>
        <a:p>
          <a:endParaRPr lang="en-IN"/>
        </a:p>
      </dgm:t>
    </dgm:pt>
    <dgm:pt modelId="{68EFBFE6-F603-4DAC-8527-E7D35791DB18}">
      <dgm:prSet phldrT="[Text]"/>
      <dgm:spPr/>
      <dgm:t>
        <a:bodyPr/>
        <a:lstStyle/>
        <a:p>
          <a:r>
            <a:rPr lang="en-IN"/>
            <a:t>SPSS STATISTICS 20.0/21.0</a:t>
          </a:r>
        </a:p>
      </dgm:t>
    </dgm:pt>
    <dgm:pt modelId="{16FB1FAA-BE4C-4A62-8111-CF6B59B836F9}" type="parTrans" cxnId="{ACA92AAC-10B7-4E64-97FE-89B5EB54FA73}">
      <dgm:prSet/>
      <dgm:spPr/>
      <dgm:t>
        <a:bodyPr/>
        <a:lstStyle/>
        <a:p>
          <a:endParaRPr lang="en-IN"/>
        </a:p>
      </dgm:t>
    </dgm:pt>
    <dgm:pt modelId="{4B2A0DA1-00AD-428C-B649-CED16A7AC292}" type="sibTrans" cxnId="{ACA92AAC-10B7-4E64-97FE-89B5EB54FA73}">
      <dgm:prSet/>
      <dgm:spPr/>
      <dgm:t>
        <a:bodyPr/>
        <a:lstStyle/>
        <a:p>
          <a:endParaRPr lang="en-IN"/>
        </a:p>
      </dgm:t>
    </dgm:pt>
    <dgm:pt modelId="{DA5E6C7C-2773-461D-9396-4DBF86EF71BD}" type="pres">
      <dgm:prSet presAssocID="{8DFC96CE-E6E0-4BCC-BDD8-27C2E25135FE}" presName="Name0" presStyleCnt="0">
        <dgm:presLayoutVars>
          <dgm:dir/>
          <dgm:animLvl val="lvl"/>
          <dgm:resizeHandles val="exact"/>
        </dgm:presLayoutVars>
      </dgm:prSet>
      <dgm:spPr/>
    </dgm:pt>
    <dgm:pt modelId="{D0E4B84E-41B9-4564-955E-B7B67860FF6B}" type="pres">
      <dgm:prSet presAssocID="{1F481BF6-5197-455F-9D98-62FB7E6DAD86}" presName="parTxOnly" presStyleLbl="node1" presStyleIdx="0" presStyleCnt="4">
        <dgm:presLayoutVars>
          <dgm:chMax val="0"/>
          <dgm:chPref val="0"/>
          <dgm:bulletEnabled val="1"/>
        </dgm:presLayoutVars>
      </dgm:prSet>
      <dgm:spPr/>
    </dgm:pt>
    <dgm:pt modelId="{31A8D3E7-6FC9-4071-8E8A-293A52FF9CEF}" type="pres">
      <dgm:prSet presAssocID="{0B23A641-53E5-4AEA-842C-DF02BEA12E73}" presName="parTxOnlySpace" presStyleCnt="0"/>
      <dgm:spPr/>
    </dgm:pt>
    <dgm:pt modelId="{089B2615-B61E-4ED0-B569-461ACDAD65AF}" type="pres">
      <dgm:prSet presAssocID="{42D179F8-EF51-4604-A1F2-04CB4C7B7D95}" presName="parTxOnly" presStyleLbl="node1" presStyleIdx="1" presStyleCnt="4">
        <dgm:presLayoutVars>
          <dgm:chMax val="0"/>
          <dgm:chPref val="0"/>
          <dgm:bulletEnabled val="1"/>
        </dgm:presLayoutVars>
      </dgm:prSet>
      <dgm:spPr/>
    </dgm:pt>
    <dgm:pt modelId="{A46A4C11-A027-4557-B331-9678EFBB4E36}" type="pres">
      <dgm:prSet presAssocID="{FD5F343A-4DDB-4117-80E5-A4F11EFAF43B}" presName="parTxOnlySpace" presStyleCnt="0"/>
      <dgm:spPr/>
    </dgm:pt>
    <dgm:pt modelId="{391DACEA-FE13-41E3-9A4E-27FABAC5970B}" type="pres">
      <dgm:prSet presAssocID="{F254D4B1-4CDD-4F2F-90BD-2EA895EE4197}" presName="parTxOnly" presStyleLbl="node1" presStyleIdx="2" presStyleCnt="4">
        <dgm:presLayoutVars>
          <dgm:chMax val="0"/>
          <dgm:chPref val="0"/>
          <dgm:bulletEnabled val="1"/>
        </dgm:presLayoutVars>
      </dgm:prSet>
      <dgm:spPr/>
    </dgm:pt>
    <dgm:pt modelId="{87213B4F-F9D4-4C90-9BEF-0D78349ADA08}" type="pres">
      <dgm:prSet presAssocID="{06FD74FD-C09D-4EE4-8606-80BB7CDA2EBA}" presName="parTxOnlySpace" presStyleCnt="0"/>
      <dgm:spPr/>
    </dgm:pt>
    <dgm:pt modelId="{C2AD2441-BB53-4168-8F71-E6091A59988A}" type="pres">
      <dgm:prSet presAssocID="{68EFBFE6-F603-4DAC-8527-E7D35791DB18}" presName="parTxOnly" presStyleLbl="node1" presStyleIdx="3" presStyleCnt="4">
        <dgm:presLayoutVars>
          <dgm:chMax val="0"/>
          <dgm:chPref val="0"/>
          <dgm:bulletEnabled val="1"/>
        </dgm:presLayoutVars>
      </dgm:prSet>
      <dgm:spPr/>
    </dgm:pt>
  </dgm:ptLst>
  <dgm:cxnLst>
    <dgm:cxn modelId="{D2C6F604-EE7A-47CC-B268-CFA753287978}" type="presOf" srcId="{42D179F8-EF51-4604-A1F2-04CB4C7B7D95}" destId="{089B2615-B61E-4ED0-B569-461ACDAD65AF}" srcOrd="0" destOrd="0" presId="urn:microsoft.com/office/officeart/2005/8/layout/chevron1"/>
    <dgm:cxn modelId="{F9024F0B-94AD-462F-8EF8-1B55D3E79631}" type="presOf" srcId="{1F481BF6-5197-455F-9D98-62FB7E6DAD86}" destId="{D0E4B84E-41B9-4564-955E-B7B67860FF6B}" srcOrd="0" destOrd="0" presId="urn:microsoft.com/office/officeart/2005/8/layout/chevron1"/>
    <dgm:cxn modelId="{3E47B93F-8C5B-4574-88D2-2868826C5905}" type="presOf" srcId="{8DFC96CE-E6E0-4BCC-BDD8-27C2E25135FE}" destId="{DA5E6C7C-2773-461D-9396-4DBF86EF71BD}" srcOrd="0" destOrd="0" presId="urn:microsoft.com/office/officeart/2005/8/layout/chevron1"/>
    <dgm:cxn modelId="{9E66C166-5085-4311-8E8B-A4769EE089F4}" type="presOf" srcId="{F254D4B1-4CDD-4F2F-90BD-2EA895EE4197}" destId="{391DACEA-FE13-41E3-9A4E-27FABAC5970B}" srcOrd="0" destOrd="0" presId="urn:microsoft.com/office/officeart/2005/8/layout/chevron1"/>
    <dgm:cxn modelId="{ACA92AAC-10B7-4E64-97FE-89B5EB54FA73}" srcId="{8DFC96CE-E6E0-4BCC-BDD8-27C2E25135FE}" destId="{68EFBFE6-F603-4DAC-8527-E7D35791DB18}" srcOrd="3" destOrd="0" parTransId="{16FB1FAA-BE4C-4A62-8111-CF6B59B836F9}" sibTransId="{4B2A0DA1-00AD-428C-B649-CED16A7AC292}"/>
    <dgm:cxn modelId="{48861FAD-1D32-4248-972C-807AF48E1B8E}" srcId="{8DFC96CE-E6E0-4BCC-BDD8-27C2E25135FE}" destId="{1F481BF6-5197-455F-9D98-62FB7E6DAD86}" srcOrd="0" destOrd="0" parTransId="{29B0339F-5FE3-4981-93F0-6EAB78C918EF}" sibTransId="{0B23A641-53E5-4AEA-842C-DF02BEA12E73}"/>
    <dgm:cxn modelId="{D4FE21AF-C686-41A7-8934-B69857D99B22}" srcId="{8DFC96CE-E6E0-4BCC-BDD8-27C2E25135FE}" destId="{F254D4B1-4CDD-4F2F-90BD-2EA895EE4197}" srcOrd="2" destOrd="0" parTransId="{9EA7CEF3-37AB-47ED-AB68-9FF26ACE01B5}" sibTransId="{06FD74FD-C09D-4EE4-8606-80BB7CDA2EBA}"/>
    <dgm:cxn modelId="{6367D0B5-2A35-4834-BA4F-F171FC61C248}" srcId="{8DFC96CE-E6E0-4BCC-BDD8-27C2E25135FE}" destId="{42D179F8-EF51-4604-A1F2-04CB4C7B7D95}" srcOrd="1" destOrd="0" parTransId="{3E748C93-B9EB-4425-8C13-954D77AE3CA3}" sibTransId="{FD5F343A-4DDB-4117-80E5-A4F11EFAF43B}"/>
    <dgm:cxn modelId="{ECAC10CA-6C2A-415C-A11B-9CCB75C062B6}" type="presOf" srcId="{68EFBFE6-F603-4DAC-8527-E7D35791DB18}" destId="{C2AD2441-BB53-4168-8F71-E6091A59988A}" srcOrd="0" destOrd="0" presId="urn:microsoft.com/office/officeart/2005/8/layout/chevron1"/>
    <dgm:cxn modelId="{254B717C-F84F-487F-99C7-38291FEC9D15}" type="presParOf" srcId="{DA5E6C7C-2773-461D-9396-4DBF86EF71BD}" destId="{D0E4B84E-41B9-4564-955E-B7B67860FF6B}" srcOrd="0" destOrd="0" presId="urn:microsoft.com/office/officeart/2005/8/layout/chevron1"/>
    <dgm:cxn modelId="{E294D824-0A56-433B-8025-B7474B5AE794}" type="presParOf" srcId="{DA5E6C7C-2773-461D-9396-4DBF86EF71BD}" destId="{31A8D3E7-6FC9-4071-8E8A-293A52FF9CEF}" srcOrd="1" destOrd="0" presId="urn:microsoft.com/office/officeart/2005/8/layout/chevron1"/>
    <dgm:cxn modelId="{23CED1EE-FFAE-46D3-83DD-3BC9EA34F610}" type="presParOf" srcId="{DA5E6C7C-2773-461D-9396-4DBF86EF71BD}" destId="{089B2615-B61E-4ED0-B569-461ACDAD65AF}" srcOrd="2" destOrd="0" presId="urn:microsoft.com/office/officeart/2005/8/layout/chevron1"/>
    <dgm:cxn modelId="{DBA88FD5-20D1-434D-AFAD-5C639603FF0D}" type="presParOf" srcId="{DA5E6C7C-2773-461D-9396-4DBF86EF71BD}" destId="{A46A4C11-A027-4557-B331-9678EFBB4E36}" srcOrd="3" destOrd="0" presId="urn:microsoft.com/office/officeart/2005/8/layout/chevron1"/>
    <dgm:cxn modelId="{690A4562-EA81-437B-AC09-BA857D960EB2}" type="presParOf" srcId="{DA5E6C7C-2773-461D-9396-4DBF86EF71BD}" destId="{391DACEA-FE13-41E3-9A4E-27FABAC5970B}" srcOrd="4" destOrd="0" presId="urn:microsoft.com/office/officeart/2005/8/layout/chevron1"/>
    <dgm:cxn modelId="{B6ACA296-C4BB-4527-8819-E8382260036E}" type="presParOf" srcId="{DA5E6C7C-2773-461D-9396-4DBF86EF71BD}" destId="{87213B4F-F9D4-4C90-9BEF-0D78349ADA08}" srcOrd="5" destOrd="0" presId="urn:microsoft.com/office/officeart/2005/8/layout/chevron1"/>
    <dgm:cxn modelId="{88A8337F-8195-4B23-A8F7-B7446FCAB38B}" type="presParOf" srcId="{DA5E6C7C-2773-461D-9396-4DBF86EF71BD}" destId="{C2AD2441-BB53-4168-8F71-E6091A59988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74649-9E9F-4801-BDFE-A351AE76774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5B04CC12-D7FD-43C1-961F-8AC5AF69ABDD}">
      <dgm:prSet phldrT="[Text]"/>
      <dgm:spPr/>
      <dgm:t>
        <a:bodyPr/>
        <a:lstStyle/>
        <a:p>
          <a:r>
            <a:rPr lang="en-US" dirty="0"/>
            <a:t>Data Editor</a:t>
          </a:r>
          <a:endParaRPr lang="en-IN" dirty="0"/>
        </a:p>
      </dgm:t>
    </dgm:pt>
    <dgm:pt modelId="{C102E42D-639D-49F3-AE13-1C9FC2DE0BD4}" type="parTrans" cxnId="{485B3A66-A710-49EF-9542-48D9CCFC6D94}">
      <dgm:prSet/>
      <dgm:spPr/>
      <dgm:t>
        <a:bodyPr/>
        <a:lstStyle/>
        <a:p>
          <a:endParaRPr lang="en-IN"/>
        </a:p>
      </dgm:t>
    </dgm:pt>
    <dgm:pt modelId="{EF6535EA-DBD8-42BB-836F-BD9C24D8F419}" type="sibTrans" cxnId="{485B3A66-A710-49EF-9542-48D9CCFC6D94}">
      <dgm:prSet/>
      <dgm:spPr/>
      <dgm:t>
        <a:bodyPr/>
        <a:lstStyle/>
        <a:p>
          <a:endParaRPr lang="en-IN"/>
        </a:p>
      </dgm:t>
    </dgm:pt>
    <dgm:pt modelId="{F1F7B0D3-F8B5-4F8B-9B81-B6FA77544066}">
      <dgm:prSet phldrT="[Text]"/>
      <dgm:spPr/>
      <dgm:t>
        <a:bodyPr/>
        <a:lstStyle/>
        <a:p>
          <a:r>
            <a:rPr lang="en-US" dirty="0"/>
            <a:t>.</a:t>
          </a:r>
          <a:r>
            <a:rPr lang="en-US" dirty="0" err="1"/>
            <a:t>sav</a:t>
          </a:r>
          <a:endParaRPr lang="en-IN" dirty="0"/>
        </a:p>
      </dgm:t>
    </dgm:pt>
    <dgm:pt modelId="{62BEB847-6F05-4A38-A50F-A07FF960829F}" type="parTrans" cxnId="{08734AC8-943F-49F8-93E5-B5EA04B89062}">
      <dgm:prSet/>
      <dgm:spPr/>
      <dgm:t>
        <a:bodyPr/>
        <a:lstStyle/>
        <a:p>
          <a:endParaRPr lang="en-IN"/>
        </a:p>
      </dgm:t>
    </dgm:pt>
    <dgm:pt modelId="{0EA90605-C2AC-4E4D-BB23-EF8528D8DA7E}" type="sibTrans" cxnId="{08734AC8-943F-49F8-93E5-B5EA04B89062}">
      <dgm:prSet/>
      <dgm:spPr/>
      <dgm:t>
        <a:bodyPr/>
        <a:lstStyle/>
        <a:p>
          <a:endParaRPr lang="en-IN"/>
        </a:p>
      </dgm:t>
    </dgm:pt>
    <dgm:pt modelId="{0A245ABA-659B-4555-B992-D788B8D64E78}">
      <dgm:prSet phldrT="[Text]"/>
      <dgm:spPr/>
      <dgm:t>
        <a:bodyPr/>
        <a:lstStyle/>
        <a:p>
          <a:r>
            <a:rPr lang="en-US" dirty="0"/>
            <a:t>Helps ,define, enter and edit your data and to run statistical tests.</a:t>
          </a:r>
          <a:endParaRPr lang="en-IN" dirty="0"/>
        </a:p>
      </dgm:t>
    </dgm:pt>
    <dgm:pt modelId="{EE4EE6F3-FA78-4374-869C-F88A80CF7E61}" type="parTrans" cxnId="{FEE88CC4-CDB6-4E00-AD5D-C3289566CFB0}">
      <dgm:prSet/>
      <dgm:spPr/>
      <dgm:t>
        <a:bodyPr/>
        <a:lstStyle/>
        <a:p>
          <a:endParaRPr lang="en-IN"/>
        </a:p>
      </dgm:t>
    </dgm:pt>
    <dgm:pt modelId="{A61AB065-7995-42D2-BB99-BF6453F32D4E}" type="sibTrans" cxnId="{FEE88CC4-CDB6-4E00-AD5D-C3289566CFB0}">
      <dgm:prSet/>
      <dgm:spPr/>
      <dgm:t>
        <a:bodyPr/>
        <a:lstStyle/>
        <a:p>
          <a:endParaRPr lang="en-IN"/>
        </a:p>
      </dgm:t>
    </dgm:pt>
    <dgm:pt modelId="{B9C3AB0E-BB32-48A8-BAA5-362396F6D22E}">
      <dgm:prSet phldrT="[Text]"/>
      <dgm:spPr/>
      <dgm:t>
        <a:bodyPr/>
        <a:lstStyle/>
        <a:p>
          <a:r>
            <a:rPr lang="en-US" dirty="0"/>
            <a:t>Output Viewer</a:t>
          </a:r>
          <a:endParaRPr lang="en-IN" dirty="0"/>
        </a:p>
      </dgm:t>
    </dgm:pt>
    <dgm:pt modelId="{5E126EE4-E6A7-481D-8B94-503DFAD3BB2D}" type="parTrans" cxnId="{B15DB7A3-2531-4D70-A1D2-88E6A081F7F7}">
      <dgm:prSet/>
      <dgm:spPr/>
      <dgm:t>
        <a:bodyPr/>
        <a:lstStyle/>
        <a:p>
          <a:endParaRPr lang="en-IN"/>
        </a:p>
      </dgm:t>
    </dgm:pt>
    <dgm:pt modelId="{B735E304-9251-426B-894A-32CA89D9FB0B}" type="sibTrans" cxnId="{B15DB7A3-2531-4D70-A1D2-88E6A081F7F7}">
      <dgm:prSet/>
      <dgm:spPr/>
      <dgm:t>
        <a:bodyPr/>
        <a:lstStyle/>
        <a:p>
          <a:endParaRPr lang="en-IN"/>
        </a:p>
      </dgm:t>
    </dgm:pt>
    <dgm:pt modelId="{5766822C-C346-496F-BA2A-1FF51072853F}">
      <dgm:prSet phldrT="[Text]"/>
      <dgm:spPr/>
      <dgm:t>
        <a:bodyPr/>
        <a:lstStyle/>
        <a:p>
          <a:r>
            <a:rPr lang="en-US" dirty="0"/>
            <a:t>.</a:t>
          </a:r>
          <a:r>
            <a:rPr lang="en-US" dirty="0" err="1"/>
            <a:t>spv</a:t>
          </a:r>
          <a:endParaRPr lang="en-IN" dirty="0"/>
        </a:p>
      </dgm:t>
    </dgm:pt>
    <dgm:pt modelId="{CE28EAEA-19FA-4B44-8839-70461DB87EE5}" type="parTrans" cxnId="{1BB24176-EF50-4E53-935E-85A204654F89}">
      <dgm:prSet/>
      <dgm:spPr/>
      <dgm:t>
        <a:bodyPr/>
        <a:lstStyle/>
        <a:p>
          <a:endParaRPr lang="en-IN"/>
        </a:p>
      </dgm:t>
    </dgm:pt>
    <dgm:pt modelId="{D3B58AD2-81F1-4021-B451-C3DF0AEF34AB}" type="sibTrans" cxnId="{1BB24176-EF50-4E53-935E-85A204654F89}">
      <dgm:prSet/>
      <dgm:spPr/>
      <dgm:t>
        <a:bodyPr/>
        <a:lstStyle/>
        <a:p>
          <a:endParaRPr lang="en-IN"/>
        </a:p>
      </dgm:t>
    </dgm:pt>
    <dgm:pt modelId="{8F861F8A-7BD8-4319-B305-0301630BFEF9}">
      <dgm:prSet phldrT="[Text]"/>
      <dgm:spPr/>
      <dgm:t>
        <a:bodyPr/>
        <a:lstStyle/>
        <a:p>
          <a:r>
            <a:rPr lang="en-US" dirty="0"/>
            <a:t>Contains the results of the statistical procedures. </a:t>
          </a:r>
          <a:endParaRPr lang="en-IN" dirty="0"/>
        </a:p>
      </dgm:t>
    </dgm:pt>
    <dgm:pt modelId="{B80F95E9-F012-437F-82DC-2403DC5091C0}" type="parTrans" cxnId="{EC001557-F00F-412E-9F73-3BCFF3363C3A}">
      <dgm:prSet/>
      <dgm:spPr/>
      <dgm:t>
        <a:bodyPr/>
        <a:lstStyle/>
        <a:p>
          <a:endParaRPr lang="en-IN"/>
        </a:p>
      </dgm:t>
    </dgm:pt>
    <dgm:pt modelId="{BD129695-CB0B-4381-8CFC-E366E93D4EFA}" type="sibTrans" cxnId="{EC001557-F00F-412E-9F73-3BCFF3363C3A}">
      <dgm:prSet/>
      <dgm:spPr/>
      <dgm:t>
        <a:bodyPr/>
        <a:lstStyle/>
        <a:p>
          <a:endParaRPr lang="en-IN"/>
        </a:p>
      </dgm:t>
    </dgm:pt>
    <dgm:pt modelId="{81C055B0-DA74-4D57-BF34-9DE7B793C27B}">
      <dgm:prSet phldrT="[Text]"/>
      <dgm:spPr/>
      <dgm:t>
        <a:bodyPr/>
        <a:lstStyle/>
        <a:p>
          <a:r>
            <a:rPr lang="en-US" dirty="0"/>
            <a:t>Syntax</a:t>
          </a:r>
          <a:endParaRPr lang="en-IN" dirty="0"/>
        </a:p>
      </dgm:t>
    </dgm:pt>
    <dgm:pt modelId="{7E387D78-C6A2-4358-B54A-5C032929150B}" type="parTrans" cxnId="{DDDA624E-4BF4-4F52-8AD3-A8D76C165435}">
      <dgm:prSet/>
      <dgm:spPr/>
      <dgm:t>
        <a:bodyPr/>
        <a:lstStyle/>
        <a:p>
          <a:endParaRPr lang="en-IN"/>
        </a:p>
      </dgm:t>
    </dgm:pt>
    <dgm:pt modelId="{9FEE3A66-3F18-4F50-B928-0EAD3EA1611D}" type="sibTrans" cxnId="{DDDA624E-4BF4-4F52-8AD3-A8D76C165435}">
      <dgm:prSet/>
      <dgm:spPr/>
      <dgm:t>
        <a:bodyPr/>
        <a:lstStyle/>
        <a:p>
          <a:endParaRPr lang="en-IN"/>
        </a:p>
      </dgm:t>
    </dgm:pt>
    <dgm:pt modelId="{AEE248E7-6D75-4068-BFA5-62C79DC053A7}">
      <dgm:prSet phldrT="[Text]"/>
      <dgm:spPr/>
      <dgm:t>
        <a:bodyPr/>
        <a:lstStyle/>
        <a:p>
          <a:r>
            <a:rPr lang="en-US" dirty="0"/>
            <a:t>.</a:t>
          </a:r>
          <a:r>
            <a:rPr lang="en-US" dirty="0" err="1"/>
            <a:t>sps</a:t>
          </a:r>
          <a:endParaRPr lang="en-IN" dirty="0"/>
        </a:p>
      </dgm:t>
    </dgm:pt>
    <dgm:pt modelId="{8F04E899-7A9F-44BA-892B-84C708443734}" type="parTrans" cxnId="{21CF76E3-8A37-44C4-BE7E-D538B4C94943}">
      <dgm:prSet/>
      <dgm:spPr/>
      <dgm:t>
        <a:bodyPr/>
        <a:lstStyle/>
        <a:p>
          <a:endParaRPr lang="en-IN"/>
        </a:p>
      </dgm:t>
    </dgm:pt>
    <dgm:pt modelId="{C2D45C56-EEDB-4102-97E3-82FA7E8444B0}" type="sibTrans" cxnId="{21CF76E3-8A37-44C4-BE7E-D538B4C94943}">
      <dgm:prSet/>
      <dgm:spPr/>
      <dgm:t>
        <a:bodyPr/>
        <a:lstStyle/>
        <a:p>
          <a:endParaRPr lang="en-IN"/>
        </a:p>
      </dgm:t>
    </dgm:pt>
    <dgm:pt modelId="{0160B7BD-55D7-47B3-9073-8CDE93E67D3A}">
      <dgm:prSet phldrT="[Text]"/>
      <dgm:spPr/>
      <dgm:t>
        <a:bodyPr/>
        <a:lstStyle/>
        <a:p>
          <a:r>
            <a:rPr lang="en-US" dirty="0"/>
            <a:t>Records the sequence of the operations that are “pasted”. The windows is activated when you click on the paste function .</a:t>
          </a:r>
          <a:endParaRPr lang="en-IN" dirty="0"/>
        </a:p>
      </dgm:t>
    </dgm:pt>
    <dgm:pt modelId="{66AD86E4-6646-424D-AAB0-C91A9B6ABC56}" type="parTrans" cxnId="{60CA1B70-09BC-4EF8-AF62-5866A7A2C50E}">
      <dgm:prSet/>
      <dgm:spPr/>
      <dgm:t>
        <a:bodyPr/>
        <a:lstStyle/>
        <a:p>
          <a:endParaRPr lang="en-IN"/>
        </a:p>
      </dgm:t>
    </dgm:pt>
    <dgm:pt modelId="{7E8438D7-E7C8-4714-8F62-EE94A7CBD70A}" type="sibTrans" cxnId="{60CA1B70-09BC-4EF8-AF62-5866A7A2C50E}">
      <dgm:prSet/>
      <dgm:spPr/>
      <dgm:t>
        <a:bodyPr/>
        <a:lstStyle/>
        <a:p>
          <a:endParaRPr lang="en-IN"/>
        </a:p>
      </dgm:t>
    </dgm:pt>
    <dgm:pt modelId="{BFF76EEA-E55A-4014-B89B-B54647CBD000}" type="pres">
      <dgm:prSet presAssocID="{A8474649-9E9F-4801-BDFE-A351AE767746}" presName="linearFlow" presStyleCnt="0">
        <dgm:presLayoutVars>
          <dgm:dir/>
          <dgm:animLvl val="lvl"/>
          <dgm:resizeHandles val="exact"/>
        </dgm:presLayoutVars>
      </dgm:prSet>
      <dgm:spPr/>
    </dgm:pt>
    <dgm:pt modelId="{087BFFB6-B937-417B-8AB6-A59A19D6836B}" type="pres">
      <dgm:prSet presAssocID="{5B04CC12-D7FD-43C1-961F-8AC5AF69ABDD}" presName="composite" presStyleCnt="0"/>
      <dgm:spPr/>
    </dgm:pt>
    <dgm:pt modelId="{6777540F-90D6-4C4F-9A7C-EB69BBF73920}" type="pres">
      <dgm:prSet presAssocID="{5B04CC12-D7FD-43C1-961F-8AC5AF69ABDD}" presName="parentText" presStyleLbl="alignNode1" presStyleIdx="0" presStyleCnt="3">
        <dgm:presLayoutVars>
          <dgm:chMax val="1"/>
          <dgm:bulletEnabled val="1"/>
        </dgm:presLayoutVars>
      </dgm:prSet>
      <dgm:spPr/>
    </dgm:pt>
    <dgm:pt modelId="{5C0501C7-FEB0-4DB8-AA35-04C47E681223}" type="pres">
      <dgm:prSet presAssocID="{5B04CC12-D7FD-43C1-961F-8AC5AF69ABDD}" presName="descendantText" presStyleLbl="alignAcc1" presStyleIdx="0" presStyleCnt="3">
        <dgm:presLayoutVars>
          <dgm:bulletEnabled val="1"/>
        </dgm:presLayoutVars>
      </dgm:prSet>
      <dgm:spPr/>
    </dgm:pt>
    <dgm:pt modelId="{BF236E46-99FB-45A4-9226-1470EAD3BA75}" type="pres">
      <dgm:prSet presAssocID="{EF6535EA-DBD8-42BB-836F-BD9C24D8F419}" presName="sp" presStyleCnt="0"/>
      <dgm:spPr/>
    </dgm:pt>
    <dgm:pt modelId="{7CE823D7-7EB1-40C9-B9D2-ED18E73F0339}" type="pres">
      <dgm:prSet presAssocID="{B9C3AB0E-BB32-48A8-BAA5-362396F6D22E}" presName="composite" presStyleCnt="0"/>
      <dgm:spPr/>
    </dgm:pt>
    <dgm:pt modelId="{24288698-1A33-49A0-8BDC-9D9144657D06}" type="pres">
      <dgm:prSet presAssocID="{B9C3AB0E-BB32-48A8-BAA5-362396F6D22E}" presName="parentText" presStyleLbl="alignNode1" presStyleIdx="1" presStyleCnt="3">
        <dgm:presLayoutVars>
          <dgm:chMax val="1"/>
          <dgm:bulletEnabled val="1"/>
        </dgm:presLayoutVars>
      </dgm:prSet>
      <dgm:spPr/>
    </dgm:pt>
    <dgm:pt modelId="{22901C32-D633-49C0-85A6-E40646C2F8CF}" type="pres">
      <dgm:prSet presAssocID="{B9C3AB0E-BB32-48A8-BAA5-362396F6D22E}" presName="descendantText" presStyleLbl="alignAcc1" presStyleIdx="1" presStyleCnt="3">
        <dgm:presLayoutVars>
          <dgm:bulletEnabled val="1"/>
        </dgm:presLayoutVars>
      </dgm:prSet>
      <dgm:spPr/>
    </dgm:pt>
    <dgm:pt modelId="{8F730694-87B8-4A8D-8E68-50EE6EC02CE6}" type="pres">
      <dgm:prSet presAssocID="{B735E304-9251-426B-894A-32CA89D9FB0B}" presName="sp" presStyleCnt="0"/>
      <dgm:spPr/>
    </dgm:pt>
    <dgm:pt modelId="{9C046472-6848-4235-8AAD-ED6F8E366406}" type="pres">
      <dgm:prSet presAssocID="{81C055B0-DA74-4D57-BF34-9DE7B793C27B}" presName="composite" presStyleCnt="0"/>
      <dgm:spPr/>
    </dgm:pt>
    <dgm:pt modelId="{4A003DC6-27CF-4E1A-94CF-7A8A1FE59AA5}" type="pres">
      <dgm:prSet presAssocID="{81C055B0-DA74-4D57-BF34-9DE7B793C27B}" presName="parentText" presStyleLbl="alignNode1" presStyleIdx="2" presStyleCnt="3">
        <dgm:presLayoutVars>
          <dgm:chMax val="1"/>
          <dgm:bulletEnabled val="1"/>
        </dgm:presLayoutVars>
      </dgm:prSet>
      <dgm:spPr/>
    </dgm:pt>
    <dgm:pt modelId="{4912D3A2-B5B1-450A-BD95-98B33E6D4B88}" type="pres">
      <dgm:prSet presAssocID="{81C055B0-DA74-4D57-BF34-9DE7B793C27B}" presName="descendantText" presStyleLbl="alignAcc1" presStyleIdx="2" presStyleCnt="3">
        <dgm:presLayoutVars>
          <dgm:bulletEnabled val="1"/>
        </dgm:presLayoutVars>
      </dgm:prSet>
      <dgm:spPr/>
    </dgm:pt>
  </dgm:ptLst>
  <dgm:cxnLst>
    <dgm:cxn modelId="{EF597A07-F60C-469A-92CA-6281D8CE33DA}" type="presOf" srcId="{5B04CC12-D7FD-43C1-961F-8AC5AF69ABDD}" destId="{6777540F-90D6-4C4F-9A7C-EB69BBF73920}" srcOrd="0" destOrd="0" presId="urn:microsoft.com/office/officeart/2005/8/layout/chevron2"/>
    <dgm:cxn modelId="{485B3A66-A710-49EF-9542-48D9CCFC6D94}" srcId="{A8474649-9E9F-4801-BDFE-A351AE767746}" destId="{5B04CC12-D7FD-43C1-961F-8AC5AF69ABDD}" srcOrd="0" destOrd="0" parTransId="{C102E42D-639D-49F3-AE13-1C9FC2DE0BD4}" sibTransId="{EF6535EA-DBD8-42BB-836F-BD9C24D8F419}"/>
    <dgm:cxn modelId="{6AF4984D-68FD-46B3-A2A8-EA5E1528DA42}" type="presOf" srcId="{0160B7BD-55D7-47B3-9073-8CDE93E67D3A}" destId="{4912D3A2-B5B1-450A-BD95-98B33E6D4B88}" srcOrd="0" destOrd="1" presId="urn:microsoft.com/office/officeart/2005/8/layout/chevron2"/>
    <dgm:cxn modelId="{DDDA624E-4BF4-4F52-8AD3-A8D76C165435}" srcId="{A8474649-9E9F-4801-BDFE-A351AE767746}" destId="{81C055B0-DA74-4D57-BF34-9DE7B793C27B}" srcOrd="2" destOrd="0" parTransId="{7E387D78-C6A2-4358-B54A-5C032929150B}" sibTransId="{9FEE3A66-3F18-4F50-B928-0EAD3EA1611D}"/>
    <dgm:cxn modelId="{18D5D96E-0FC9-4FF1-8B0D-16A321D34E4F}" type="presOf" srcId="{81C055B0-DA74-4D57-BF34-9DE7B793C27B}" destId="{4A003DC6-27CF-4E1A-94CF-7A8A1FE59AA5}" srcOrd="0" destOrd="0" presId="urn:microsoft.com/office/officeart/2005/8/layout/chevron2"/>
    <dgm:cxn modelId="{60CA1B70-09BC-4EF8-AF62-5866A7A2C50E}" srcId="{81C055B0-DA74-4D57-BF34-9DE7B793C27B}" destId="{0160B7BD-55D7-47B3-9073-8CDE93E67D3A}" srcOrd="1" destOrd="0" parTransId="{66AD86E4-6646-424D-AAB0-C91A9B6ABC56}" sibTransId="{7E8438D7-E7C8-4714-8F62-EE94A7CBD70A}"/>
    <dgm:cxn modelId="{1BB24176-EF50-4E53-935E-85A204654F89}" srcId="{B9C3AB0E-BB32-48A8-BAA5-362396F6D22E}" destId="{5766822C-C346-496F-BA2A-1FF51072853F}" srcOrd="0" destOrd="0" parTransId="{CE28EAEA-19FA-4B44-8839-70461DB87EE5}" sibTransId="{D3B58AD2-81F1-4021-B451-C3DF0AEF34AB}"/>
    <dgm:cxn modelId="{EC001557-F00F-412E-9F73-3BCFF3363C3A}" srcId="{B9C3AB0E-BB32-48A8-BAA5-362396F6D22E}" destId="{8F861F8A-7BD8-4319-B305-0301630BFEF9}" srcOrd="1" destOrd="0" parTransId="{B80F95E9-F012-437F-82DC-2403DC5091C0}" sibTransId="{BD129695-CB0B-4381-8CFC-E366E93D4EFA}"/>
    <dgm:cxn modelId="{37601980-6191-4B57-8494-807CA8C1B397}" type="presOf" srcId="{B9C3AB0E-BB32-48A8-BAA5-362396F6D22E}" destId="{24288698-1A33-49A0-8BDC-9D9144657D06}" srcOrd="0" destOrd="0" presId="urn:microsoft.com/office/officeart/2005/8/layout/chevron2"/>
    <dgm:cxn modelId="{46CC308E-56A9-4E1A-B104-D46113E1765C}" type="presOf" srcId="{AEE248E7-6D75-4068-BFA5-62C79DC053A7}" destId="{4912D3A2-B5B1-450A-BD95-98B33E6D4B88}" srcOrd="0" destOrd="0" presId="urn:microsoft.com/office/officeart/2005/8/layout/chevron2"/>
    <dgm:cxn modelId="{895D1798-45A5-4CA0-BA3B-B007A9293C1F}" type="presOf" srcId="{F1F7B0D3-F8B5-4F8B-9B81-B6FA77544066}" destId="{5C0501C7-FEB0-4DB8-AA35-04C47E681223}" srcOrd="0" destOrd="0" presId="urn:microsoft.com/office/officeart/2005/8/layout/chevron2"/>
    <dgm:cxn modelId="{B15DB7A3-2531-4D70-A1D2-88E6A081F7F7}" srcId="{A8474649-9E9F-4801-BDFE-A351AE767746}" destId="{B9C3AB0E-BB32-48A8-BAA5-362396F6D22E}" srcOrd="1" destOrd="0" parTransId="{5E126EE4-E6A7-481D-8B94-503DFAD3BB2D}" sibTransId="{B735E304-9251-426B-894A-32CA89D9FB0B}"/>
    <dgm:cxn modelId="{525E91A5-EE38-4ECD-B2F6-91844E463E62}" type="presOf" srcId="{8F861F8A-7BD8-4319-B305-0301630BFEF9}" destId="{22901C32-D633-49C0-85A6-E40646C2F8CF}" srcOrd="0" destOrd="1" presId="urn:microsoft.com/office/officeart/2005/8/layout/chevron2"/>
    <dgm:cxn modelId="{2E1A77C0-96A0-48B0-8B93-9BAA49265141}" type="presOf" srcId="{5766822C-C346-496F-BA2A-1FF51072853F}" destId="{22901C32-D633-49C0-85A6-E40646C2F8CF}" srcOrd="0" destOrd="0" presId="urn:microsoft.com/office/officeart/2005/8/layout/chevron2"/>
    <dgm:cxn modelId="{A9325CC3-9252-4213-9F13-BCCA271E1CDB}" type="presOf" srcId="{A8474649-9E9F-4801-BDFE-A351AE767746}" destId="{BFF76EEA-E55A-4014-B89B-B54647CBD000}" srcOrd="0" destOrd="0" presId="urn:microsoft.com/office/officeart/2005/8/layout/chevron2"/>
    <dgm:cxn modelId="{FEE88CC4-CDB6-4E00-AD5D-C3289566CFB0}" srcId="{5B04CC12-D7FD-43C1-961F-8AC5AF69ABDD}" destId="{0A245ABA-659B-4555-B992-D788B8D64E78}" srcOrd="1" destOrd="0" parTransId="{EE4EE6F3-FA78-4374-869C-F88A80CF7E61}" sibTransId="{A61AB065-7995-42D2-BB99-BF6453F32D4E}"/>
    <dgm:cxn modelId="{08734AC8-943F-49F8-93E5-B5EA04B89062}" srcId="{5B04CC12-D7FD-43C1-961F-8AC5AF69ABDD}" destId="{F1F7B0D3-F8B5-4F8B-9B81-B6FA77544066}" srcOrd="0" destOrd="0" parTransId="{62BEB847-6F05-4A38-A50F-A07FF960829F}" sibTransId="{0EA90605-C2AC-4E4D-BB23-EF8528D8DA7E}"/>
    <dgm:cxn modelId="{5697CDD6-4605-48E1-9829-022F1CD67F4B}" type="presOf" srcId="{0A245ABA-659B-4555-B992-D788B8D64E78}" destId="{5C0501C7-FEB0-4DB8-AA35-04C47E681223}" srcOrd="0" destOrd="1" presId="urn:microsoft.com/office/officeart/2005/8/layout/chevron2"/>
    <dgm:cxn modelId="{21CF76E3-8A37-44C4-BE7E-D538B4C94943}" srcId="{81C055B0-DA74-4D57-BF34-9DE7B793C27B}" destId="{AEE248E7-6D75-4068-BFA5-62C79DC053A7}" srcOrd="0" destOrd="0" parTransId="{8F04E899-7A9F-44BA-892B-84C708443734}" sibTransId="{C2D45C56-EEDB-4102-97E3-82FA7E8444B0}"/>
    <dgm:cxn modelId="{D3488F1F-F865-4B10-BAEC-E1F3934E716B}" type="presParOf" srcId="{BFF76EEA-E55A-4014-B89B-B54647CBD000}" destId="{087BFFB6-B937-417B-8AB6-A59A19D6836B}" srcOrd="0" destOrd="0" presId="urn:microsoft.com/office/officeart/2005/8/layout/chevron2"/>
    <dgm:cxn modelId="{38715FD1-DEAD-4EEB-B834-D627BA52570F}" type="presParOf" srcId="{087BFFB6-B937-417B-8AB6-A59A19D6836B}" destId="{6777540F-90D6-4C4F-9A7C-EB69BBF73920}" srcOrd="0" destOrd="0" presId="urn:microsoft.com/office/officeart/2005/8/layout/chevron2"/>
    <dgm:cxn modelId="{877950A4-6609-473C-B4AC-FF634DC1AF69}" type="presParOf" srcId="{087BFFB6-B937-417B-8AB6-A59A19D6836B}" destId="{5C0501C7-FEB0-4DB8-AA35-04C47E681223}" srcOrd="1" destOrd="0" presId="urn:microsoft.com/office/officeart/2005/8/layout/chevron2"/>
    <dgm:cxn modelId="{28FD29E0-359F-44E7-BD91-824C57B74494}" type="presParOf" srcId="{BFF76EEA-E55A-4014-B89B-B54647CBD000}" destId="{BF236E46-99FB-45A4-9226-1470EAD3BA75}" srcOrd="1" destOrd="0" presId="urn:microsoft.com/office/officeart/2005/8/layout/chevron2"/>
    <dgm:cxn modelId="{7CA4D28D-8670-47DB-9592-E130E9D36206}" type="presParOf" srcId="{BFF76EEA-E55A-4014-B89B-B54647CBD000}" destId="{7CE823D7-7EB1-40C9-B9D2-ED18E73F0339}" srcOrd="2" destOrd="0" presId="urn:microsoft.com/office/officeart/2005/8/layout/chevron2"/>
    <dgm:cxn modelId="{D9E8FD32-5FFB-4530-A8A8-A99299056E9B}" type="presParOf" srcId="{7CE823D7-7EB1-40C9-B9D2-ED18E73F0339}" destId="{24288698-1A33-49A0-8BDC-9D9144657D06}" srcOrd="0" destOrd="0" presId="urn:microsoft.com/office/officeart/2005/8/layout/chevron2"/>
    <dgm:cxn modelId="{99915934-B577-4EA1-87D8-EA6BFBCFDCAB}" type="presParOf" srcId="{7CE823D7-7EB1-40C9-B9D2-ED18E73F0339}" destId="{22901C32-D633-49C0-85A6-E40646C2F8CF}" srcOrd="1" destOrd="0" presId="urn:microsoft.com/office/officeart/2005/8/layout/chevron2"/>
    <dgm:cxn modelId="{04F40576-0F1F-4D06-ABF2-979124697FA0}" type="presParOf" srcId="{BFF76EEA-E55A-4014-B89B-B54647CBD000}" destId="{8F730694-87B8-4A8D-8E68-50EE6EC02CE6}" srcOrd="3" destOrd="0" presId="urn:microsoft.com/office/officeart/2005/8/layout/chevron2"/>
    <dgm:cxn modelId="{83E49217-970E-47EC-BAE9-7F83E128DB79}" type="presParOf" srcId="{BFF76EEA-E55A-4014-B89B-B54647CBD000}" destId="{9C046472-6848-4235-8AAD-ED6F8E366406}" srcOrd="4" destOrd="0" presId="urn:microsoft.com/office/officeart/2005/8/layout/chevron2"/>
    <dgm:cxn modelId="{281F9CB5-8DD2-454C-9D86-71AD00CFC71F}" type="presParOf" srcId="{9C046472-6848-4235-8AAD-ED6F8E366406}" destId="{4A003DC6-27CF-4E1A-94CF-7A8A1FE59AA5}" srcOrd="0" destOrd="0" presId="urn:microsoft.com/office/officeart/2005/8/layout/chevron2"/>
    <dgm:cxn modelId="{C336B2A5-6853-442A-BC2C-89FA9295AFE0}" type="presParOf" srcId="{9C046472-6848-4235-8AAD-ED6F8E366406}" destId="{4912D3A2-B5B1-450A-BD95-98B33E6D4B8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811C6B-C78F-47EA-AC7B-4E50F4586E3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6C8EDCA-87BE-4285-AC52-5CF733E481B4}">
      <dgm:prSet phldrT="[Text]"/>
      <dgm:spPr/>
      <dgm:t>
        <a:bodyPr/>
        <a:lstStyle/>
        <a:p>
          <a:r>
            <a:rPr lang="en-US" dirty="0"/>
            <a:t>Splitting file</a:t>
          </a:r>
        </a:p>
      </dgm:t>
    </dgm:pt>
    <dgm:pt modelId="{8367190C-EF91-4963-A5BC-8716587159AB}" type="parTrans" cxnId="{DF2EB38B-7E61-4757-AE26-23504316058F}">
      <dgm:prSet/>
      <dgm:spPr/>
      <dgm:t>
        <a:bodyPr/>
        <a:lstStyle/>
        <a:p>
          <a:endParaRPr lang="en-US"/>
        </a:p>
      </dgm:t>
    </dgm:pt>
    <dgm:pt modelId="{DDCC7E54-80A9-4E58-97A5-88F586CF2A80}" type="sibTrans" cxnId="{DF2EB38B-7E61-4757-AE26-23504316058F}">
      <dgm:prSet/>
      <dgm:spPr/>
      <dgm:t>
        <a:bodyPr/>
        <a:lstStyle/>
        <a:p>
          <a:endParaRPr lang="en-US"/>
        </a:p>
      </dgm:t>
    </dgm:pt>
    <dgm:pt modelId="{2DF3D406-3AC0-43CE-B413-CE55F6AF9277}">
      <dgm:prSet phldrT="[Text]" custT="1"/>
      <dgm:spPr/>
      <dgm:t>
        <a:bodyPr/>
        <a:lstStyle/>
        <a:p>
          <a:r>
            <a:rPr lang="en-IN" sz="2300" dirty="0"/>
            <a:t>Compare options-</a:t>
          </a:r>
          <a:r>
            <a:rPr lang="en-IN" sz="1400" dirty="0"/>
            <a:t>results for both males and females will appear on the same output table</a:t>
          </a:r>
          <a:r>
            <a:rPr lang="en-IN" sz="2300" dirty="0"/>
            <a:t>. </a:t>
          </a:r>
          <a:endParaRPr lang="en-US" sz="2300" dirty="0"/>
        </a:p>
      </dgm:t>
    </dgm:pt>
    <dgm:pt modelId="{4C48DBB8-FCAB-49A8-8136-A996340CBBAD}" type="parTrans" cxnId="{2D15ACDB-DA9D-4007-9307-0E6F578B50CF}">
      <dgm:prSet/>
      <dgm:spPr/>
      <dgm:t>
        <a:bodyPr/>
        <a:lstStyle/>
        <a:p>
          <a:endParaRPr lang="en-US"/>
        </a:p>
      </dgm:t>
    </dgm:pt>
    <dgm:pt modelId="{5F5F6B63-794C-40CB-A77D-BF0DD7DBAFA6}" type="sibTrans" cxnId="{2D15ACDB-DA9D-4007-9307-0E6F578B50CF}">
      <dgm:prSet/>
      <dgm:spPr/>
      <dgm:t>
        <a:bodyPr/>
        <a:lstStyle/>
        <a:p>
          <a:endParaRPr lang="en-US"/>
        </a:p>
      </dgm:t>
    </dgm:pt>
    <dgm:pt modelId="{9E264F8B-C7CD-4788-9675-7AD1B143B724}">
      <dgm:prSet custT="1"/>
      <dgm:spPr/>
      <dgm:t>
        <a:bodyPr/>
        <a:lstStyle/>
        <a:p>
          <a:r>
            <a:rPr lang="en-IN" sz="2300" dirty="0"/>
            <a:t>Organise output by groups-  </a:t>
          </a:r>
          <a:r>
            <a:rPr lang="en-IN" sz="1200" dirty="0"/>
            <a:t>results will be displayed on two separate tables, one for each group</a:t>
          </a:r>
          <a:endParaRPr lang="en-US" sz="1200" dirty="0"/>
        </a:p>
      </dgm:t>
    </dgm:pt>
    <dgm:pt modelId="{1010201E-D48D-4292-BA18-A4CDE63B10EC}" type="parTrans" cxnId="{B6534657-BF16-4414-AB2F-DAFF6A59FCC2}">
      <dgm:prSet/>
      <dgm:spPr/>
      <dgm:t>
        <a:bodyPr/>
        <a:lstStyle/>
        <a:p>
          <a:endParaRPr lang="en-US"/>
        </a:p>
      </dgm:t>
    </dgm:pt>
    <dgm:pt modelId="{6058BB44-1B69-4683-BA22-1BA5E30A7CE3}" type="sibTrans" cxnId="{B6534657-BF16-4414-AB2F-DAFF6A59FCC2}">
      <dgm:prSet/>
      <dgm:spPr/>
      <dgm:t>
        <a:bodyPr/>
        <a:lstStyle/>
        <a:p>
          <a:endParaRPr lang="en-US"/>
        </a:p>
      </dgm:t>
    </dgm:pt>
    <dgm:pt modelId="{B0F7BE40-A7A0-4E01-9801-0F912DDCC189}" type="pres">
      <dgm:prSet presAssocID="{77811C6B-C78F-47EA-AC7B-4E50F4586E3B}" presName="hierChild1" presStyleCnt="0">
        <dgm:presLayoutVars>
          <dgm:chPref val="1"/>
          <dgm:dir/>
          <dgm:animOne val="branch"/>
          <dgm:animLvl val="lvl"/>
          <dgm:resizeHandles/>
        </dgm:presLayoutVars>
      </dgm:prSet>
      <dgm:spPr/>
    </dgm:pt>
    <dgm:pt modelId="{8688EC6F-4FB6-4CDF-8153-7FD4CCA3AED3}" type="pres">
      <dgm:prSet presAssocID="{06C8EDCA-87BE-4285-AC52-5CF733E481B4}" presName="hierRoot1" presStyleCnt="0"/>
      <dgm:spPr/>
    </dgm:pt>
    <dgm:pt modelId="{2F02EFB7-6D8C-4EAA-AC99-4714D8B1C1E8}" type="pres">
      <dgm:prSet presAssocID="{06C8EDCA-87BE-4285-AC52-5CF733E481B4}" presName="composite" presStyleCnt="0"/>
      <dgm:spPr/>
    </dgm:pt>
    <dgm:pt modelId="{F8D00221-0E94-4B46-A1F2-80B95340D4AD}" type="pres">
      <dgm:prSet presAssocID="{06C8EDCA-87BE-4285-AC52-5CF733E481B4}" presName="background" presStyleLbl="node0" presStyleIdx="0" presStyleCnt="1"/>
      <dgm:spPr/>
    </dgm:pt>
    <dgm:pt modelId="{F443814F-4108-4297-B44B-3B1260327BCF}" type="pres">
      <dgm:prSet presAssocID="{06C8EDCA-87BE-4285-AC52-5CF733E481B4}" presName="text" presStyleLbl="fgAcc0" presStyleIdx="0" presStyleCnt="1">
        <dgm:presLayoutVars>
          <dgm:chPref val="3"/>
        </dgm:presLayoutVars>
      </dgm:prSet>
      <dgm:spPr/>
    </dgm:pt>
    <dgm:pt modelId="{2443B11E-B7B2-4C09-9FD7-94BD20A68A43}" type="pres">
      <dgm:prSet presAssocID="{06C8EDCA-87BE-4285-AC52-5CF733E481B4}" presName="hierChild2" presStyleCnt="0"/>
      <dgm:spPr/>
    </dgm:pt>
    <dgm:pt modelId="{FF95B0FD-171B-499E-A8C2-6C15FFA27D09}" type="pres">
      <dgm:prSet presAssocID="{4C48DBB8-FCAB-49A8-8136-A996340CBBAD}" presName="Name10" presStyleLbl="parChTrans1D2" presStyleIdx="0" presStyleCnt="2"/>
      <dgm:spPr/>
    </dgm:pt>
    <dgm:pt modelId="{1E090622-6A28-4B42-AFDF-F99D6D76B916}" type="pres">
      <dgm:prSet presAssocID="{2DF3D406-3AC0-43CE-B413-CE55F6AF9277}" presName="hierRoot2" presStyleCnt="0"/>
      <dgm:spPr/>
    </dgm:pt>
    <dgm:pt modelId="{FE0E54C6-2AA9-4ECC-9AC0-5F54EB57F320}" type="pres">
      <dgm:prSet presAssocID="{2DF3D406-3AC0-43CE-B413-CE55F6AF9277}" presName="composite2" presStyleCnt="0"/>
      <dgm:spPr/>
    </dgm:pt>
    <dgm:pt modelId="{D8870B8D-CEEC-43DA-9CDE-3B45D178B0B0}" type="pres">
      <dgm:prSet presAssocID="{2DF3D406-3AC0-43CE-B413-CE55F6AF9277}" presName="background2" presStyleLbl="node2" presStyleIdx="0" presStyleCnt="2"/>
      <dgm:spPr/>
    </dgm:pt>
    <dgm:pt modelId="{08C145AD-F3B6-439B-AEF5-2B1A3B23F9F2}" type="pres">
      <dgm:prSet presAssocID="{2DF3D406-3AC0-43CE-B413-CE55F6AF9277}" presName="text2" presStyleLbl="fgAcc2" presStyleIdx="0" presStyleCnt="2">
        <dgm:presLayoutVars>
          <dgm:chPref val="3"/>
        </dgm:presLayoutVars>
      </dgm:prSet>
      <dgm:spPr/>
    </dgm:pt>
    <dgm:pt modelId="{7422277F-EE64-4A65-8F9F-7D67A4D3824D}" type="pres">
      <dgm:prSet presAssocID="{2DF3D406-3AC0-43CE-B413-CE55F6AF9277}" presName="hierChild3" presStyleCnt="0"/>
      <dgm:spPr/>
    </dgm:pt>
    <dgm:pt modelId="{228C17C8-A927-402C-A60C-03A6E5CA7240}" type="pres">
      <dgm:prSet presAssocID="{1010201E-D48D-4292-BA18-A4CDE63B10EC}" presName="Name10" presStyleLbl="parChTrans1D2" presStyleIdx="1" presStyleCnt="2"/>
      <dgm:spPr/>
    </dgm:pt>
    <dgm:pt modelId="{6BBEAB85-71BC-47DB-8549-8D42741C99E2}" type="pres">
      <dgm:prSet presAssocID="{9E264F8B-C7CD-4788-9675-7AD1B143B724}" presName="hierRoot2" presStyleCnt="0"/>
      <dgm:spPr/>
    </dgm:pt>
    <dgm:pt modelId="{06106BF4-CC7C-427F-A02F-DA45217DBF42}" type="pres">
      <dgm:prSet presAssocID="{9E264F8B-C7CD-4788-9675-7AD1B143B724}" presName="composite2" presStyleCnt="0"/>
      <dgm:spPr/>
    </dgm:pt>
    <dgm:pt modelId="{C865E9E9-3F25-4005-A313-11B44FE02255}" type="pres">
      <dgm:prSet presAssocID="{9E264F8B-C7CD-4788-9675-7AD1B143B724}" presName="background2" presStyleLbl="node2" presStyleIdx="1" presStyleCnt="2"/>
      <dgm:spPr/>
    </dgm:pt>
    <dgm:pt modelId="{678B9D63-30B3-46ED-8095-8E4539772756}" type="pres">
      <dgm:prSet presAssocID="{9E264F8B-C7CD-4788-9675-7AD1B143B724}" presName="text2" presStyleLbl="fgAcc2" presStyleIdx="1" presStyleCnt="2">
        <dgm:presLayoutVars>
          <dgm:chPref val="3"/>
        </dgm:presLayoutVars>
      </dgm:prSet>
      <dgm:spPr/>
    </dgm:pt>
    <dgm:pt modelId="{ECE690CC-A0BA-4D43-919A-7397B9E95D51}" type="pres">
      <dgm:prSet presAssocID="{9E264F8B-C7CD-4788-9675-7AD1B143B724}" presName="hierChild3" presStyleCnt="0"/>
      <dgm:spPr/>
    </dgm:pt>
  </dgm:ptLst>
  <dgm:cxnLst>
    <dgm:cxn modelId="{96714713-06BA-4E8C-BCF8-51C1B24F727F}" type="presOf" srcId="{9E264F8B-C7CD-4788-9675-7AD1B143B724}" destId="{678B9D63-30B3-46ED-8095-8E4539772756}" srcOrd="0" destOrd="0" presId="urn:microsoft.com/office/officeart/2005/8/layout/hierarchy1"/>
    <dgm:cxn modelId="{C51EC21F-6538-4FEC-A6B2-F53051885676}" type="presOf" srcId="{1010201E-D48D-4292-BA18-A4CDE63B10EC}" destId="{228C17C8-A927-402C-A60C-03A6E5CA7240}" srcOrd="0" destOrd="0" presId="urn:microsoft.com/office/officeart/2005/8/layout/hierarchy1"/>
    <dgm:cxn modelId="{16D3742C-277E-4AF0-BB7E-CA761AC34975}" type="presOf" srcId="{06C8EDCA-87BE-4285-AC52-5CF733E481B4}" destId="{F443814F-4108-4297-B44B-3B1260327BCF}" srcOrd="0" destOrd="0" presId="urn:microsoft.com/office/officeart/2005/8/layout/hierarchy1"/>
    <dgm:cxn modelId="{4937FF3E-A64F-4CD7-95F6-A3FE1915BF89}" type="presOf" srcId="{77811C6B-C78F-47EA-AC7B-4E50F4586E3B}" destId="{B0F7BE40-A7A0-4E01-9801-0F912DDCC189}" srcOrd="0" destOrd="0" presId="urn:microsoft.com/office/officeart/2005/8/layout/hierarchy1"/>
    <dgm:cxn modelId="{8D0A5672-BB12-4970-8D03-BD15C5504E63}" type="presOf" srcId="{2DF3D406-3AC0-43CE-B413-CE55F6AF9277}" destId="{08C145AD-F3B6-439B-AEF5-2B1A3B23F9F2}" srcOrd="0" destOrd="0" presId="urn:microsoft.com/office/officeart/2005/8/layout/hierarchy1"/>
    <dgm:cxn modelId="{B6534657-BF16-4414-AB2F-DAFF6A59FCC2}" srcId="{06C8EDCA-87BE-4285-AC52-5CF733E481B4}" destId="{9E264F8B-C7CD-4788-9675-7AD1B143B724}" srcOrd="1" destOrd="0" parTransId="{1010201E-D48D-4292-BA18-A4CDE63B10EC}" sibTransId="{6058BB44-1B69-4683-BA22-1BA5E30A7CE3}"/>
    <dgm:cxn modelId="{DF2EB38B-7E61-4757-AE26-23504316058F}" srcId="{77811C6B-C78F-47EA-AC7B-4E50F4586E3B}" destId="{06C8EDCA-87BE-4285-AC52-5CF733E481B4}" srcOrd="0" destOrd="0" parTransId="{8367190C-EF91-4963-A5BC-8716587159AB}" sibTransId="{DDCC7E54-80A9-4E58-97A5-88F586CF2A80}"/>
    <dgm:cxn modelId="{F59CA9CA-3E05-41E5-BFFC-EA764709648E}" type="presOf" srcId="{4C48DBB8-FCAB-49A8-8136-A996340CBBAD}" destId="{FF95B0FD-171B-499E-A8C2-6C15FFA27D09}" srcOrd="0" destOrd="0" presId="urn:microsoft.com/office/officeart/2005/8/layout/hierarchy1"/>
    <dgm:cxn modelId="{2D15ACDB-DA9D-4007-9307-0E6F578B50CF}" srcId="{06C8EDCA-87BE-4285-AC52-5CF733E481B4}" destId="{2DF3D406-3AC0-43CE-B413-CE55F6AF9277}" srcOrd="0" destOrd="0" parTransId="{4C48DBB8-FCAB-49A8-8136-A996340CBBAD}" sibTransId="{5F5F6B63-794C-40CB-A77D-BF0DD7DBAFA6}"/>
    <dgm:cxn modelId="{823363A9-E329-409B-BCC4-A9C92F1CF700}" type="presParOf" srcId="{B0F7BE40-A7A0-4E01-9801-0F912DDCC189}" destId="{8688EC6F-4FB6-4CDF-8153-7FD4CCA3AED3}" srcOrd="0" destOrd="0" presId="urn:microsoft.com/office/officeart/2005/8/layout/hierarchy1"/>
    <dgm:cxn modelId="{6CAE9617-EE76-4E8E-9A45-11D1D6F11F54}" type="presParOf" srcId="{8688EC6F-4FB6-4CDF-8153-7FD4CCA3AED3}" destId="{2F02EFB7-6D8C-4EAA-AC99-4714D8B1C1E8}" srcOrd="0" destOrd="0" presId="urn:microsoft.com/office/officeart/2005/8/layout/hierarchy1"/>
    <dgm:cxn modelId="{009F0667-8823-4FE8-936C-EF3A3C0DDE30}" type="presParOf" srcId="{2F02EFB7-6D8C-4EAA-AC99-4714D8B1C1E8}" destId="{F8D00221-0E94-4B46-A1F2-80B95340D4AD}" srcOrd="0" destOrd="0" presId="urn:microsoft.com/office/officeart/2005/8/layout/hierarchy1"/>
    <dgm:cxn modelId="{CD36F935-1640-4D63-8DAA-2D0626C0F5A9}" type="presParOf" srcId="{2F02EFB7-6D8C-4EAA-AC99-4714D8B1C1E8}" destId="{F443814F-4108-4297-B44B-3B1260327BCF}" srcOrd="1" destOrd="0" presId="urn:microsoft.com/office/officeart/2005/8/layout/hierarchy1"/>
    <dgm:cxn modelId="{6BEF41B4-8FC3-474A-B84B-D07A6E204944}" type="presParOf" srcId="{8688EC6F-4FB6-4CDF-8153-7FD4CCA3AED3}" destId="{2443B11E-B7B2-4C09-9FD7-94BD20A68A43}" srcOrd="1" destOrd="0" presId="urn:microsoft.com/office/officeart/2005/8/layout/hierarchy1"/>
    <dgm:cxn modelId="{909C09A9-A087-4CD9-9D14-C854CBDA0297}" type="presParOf" srcId="{2443B11E-B7B2-4C09-9FD7-94BD20A68A43}" destId="{FF95B0FD-171B-499E-A8C2-6C15FFA27D09}" srcOrd="0" destOrd="0" presId="urn:microsoft.com/office/officeart/2005/8/layout/hierarchy1"/>
    <dgm:cxn modelId="{ABE4B105-9623-4391-82A7-033D21C6D4AB}" type="presParOf" srcId="{2443B11E-B7B2-4C09-9FD7-94BD20A68A43}" destId="{1E090622-6A28-4B42-AFDF-F99D6D76B916}" srcOrd="1" destOrd="0" presId="urn:microsoft.com/office/officeart/2005/8/layout/hierarchy1"/>
    <dgm:cxn modelId="{6EB34E58-CED6-41FC-BA84-CEE69C1A0F0A}" type="presParOf" srcId="{1E090622-6A28-4B42-AFDF-F99D6D76B916}" destId="{FE0E54C6-2AA9-4ECC-9AC0-5F54EB57F320}" srcOrd="0" destOrd="0" presId="urn:microsoft.com/office/officeart/2005/8/layout/hierarchy1"/>
    <dgm:cxn modelId="{0A8D69E4-24B6-4EF3-9F44-C8307A2B2FD4}" type="presParOf" srcId="{FE0E54C6-2AA9-4ECC-9AC0-5F54EB57F320}" destId="{D8870B8D-CEEC-43DA-9CDE-3B45D178B0B0}" srcOrd="0" destOrd="0" presId="urn:microsoft.com/office/officeart/2005/8/layout/hierarchy1"/>
    <dgm:cxn modelId="{A2203BCD-8BD1-4C8C-9CA3-F38800A45A6E}" type="presParOf" srcId="{FE0E54C6-2AA9-4ECC-9AC0-5F54EB57F320}" destId="{08C145AD-F3B6-439B-AEF5-2B1A3B23F9F2}" srcOrd="1" destOrd="0" presId="urn:microsoft.com/office/officeart/2005/8/layout/hierarchy1"/>
    <dgm:cxn modelId="{9CBE9579-7648-47E6-9F18-ED964F3EED43}" type="presParOf" srcId="{1E090622-6A28-4B42-AFDF-F99D6D76B916}" destId="{7422277F-EE64-4A65-8F9F-7D67A4D3824D}" srcOrd="1" destOrd="0" presId="urn:microsoft.com/office/officeart/2005/8/layout/hierarchy1"/>
    <dgm:cxn modelId="{040AAFC1-11AB-4F06-8DC7-ADFD52472237}" type="presParOf" srcId="{2443B11E-B7B2-4C09-9FD7-94BD20A68A43}" destId="{228C17C8-A927-402C-A60C-03A6E5CA7240}" srcOrd="2" destOrd="0" presId="urn:microsoft.com/office/officeart/2005/8/layout/hierarchy1"/>
    <dgm:cxn modelId="{136AEDC2-80FF-4DFD-82D2-3A542D84B0DE}" type="presParOf" srcId="{2443B11E-B7B2-4C09-9FD7-94BD20A68A43}" destId="{6BBEAB85-71BC-47DB-8549-8D42741C99E2}" srcOrd="3" destOrd="0" presId="urn:microsoft.com/office/officeart/2005/8/layout/hierarchy1"/>
    <dgm:cxn modelId="{7BA3CF79-C21E-40D2-B78E-F71823B0A6C0}" type="presParOf" srcId="{6BBEAB85-71BC-47DB-8549-8D42741C99E2}" destId="{06106BF4-CC7C-427F-A02F-DA45217DBF42}" srcOrd="0" destOrd="0" presId="urn:microsoft.com/office/officeart/2005/8/layout/hierarchy1"/>
    <dgm:cxn modelId="{CD133D29-29AA-4E1B-9698-A55F805E5197}" type="presParOf" srcId="{06106BF4-CC7C-427F-A02F-DA45217DBF42}" destId="{C865E9E9-3F25-4005-A313-11B44FE02255}" srcOrd="0" destOrd="0" presId="urn:microsoft.com/office/officeart/2005/8/layout/hierarchy1"/>
    <dgm:cxn modelId="{C3776E56-7D31-47F9-A4A6-026451CFDCB2}" type="presParOf" srcId="{06106BF4-CC7C-427F-A02F-DA45217DBF42}" destId="{678B9D63-30B3-46ED-8095-8E4539772756}" srcOrd="1" destOrd="0" presId="urn:microsoft.com/office/officeart/2005/8/layout/hierarchy1"/>
    <dgm:cxn modelId="{A69A2B2C-452F-44FB-8AA0-6ABA7E347EAA}" type="presParOf" srcId="{6BBEAB85-71BC-47DB-8549-8D42741C99E2}" destId="{ECE690CC-A0BA-4D43-919A-7397B9E95D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D2E4E-D90D-455C-8F3C-E813A18D6CC9}" type="doc">
      <dgm:prSet loTypeId="urn:microsoft.com/office/officeart/2005/8/layout/chevron1" loCatId="process" qsTypeId="urn:microsoft.com/office/officeart/2005/8/quickstyle/simple1" qsCatId="simple" csTypeId="urn:microsoft.com/office/officeart/2005/8/colors/colorful1#3" csCatId="colorful" phldr="1"/>
      <dgm:spPr/>
    </dgm:pt>
    <dgm:pt modelId="{05B974E9-56B9-44EA-9834-16E030964307}">
      <dgm:prSet phldrT="[Text]"/>
      <dgm:spPr/>
      <dgm:t>
        <a:bodyPr/>
        <a:lstStyle/>
        <a:p>
          <a:r>
            <a:rPr lang="en-IN" dirty="0"/>
            <a:t>Data from Command Menu</a:t>
          </a:r>
        </a:p>
      </dgm:t>
    </dgm:pt>
    <dgm:pt modelId="{CCA6224B-AFE9-4CC7-BBA1-B9837CB2C380}" type="parTrans" cxnId="{FFAE251D-8B75-4253-95BD-6E786D72AB18}">
      <dgm:prSet/>
      <dgm:spPr/>
      <dgm:t>
        <a:bodyPr/>
        <a:lstStyle/>
        <a:p>
          <a:endParaRPr lang="en-IN"/>
        </a:p>
      </dgm:t>
    </dgm:pt>
    <dgm:pt modelId="{88A15BA7-E074-413F-9222-A8E3D04DC9A0}" type="sibTrans" cxnId="{FFAE251D-8B75-4253-95BD-6E786D72AB18}">
      <dgm:prSet/>
      <dgm:spPr/>
      <dgm:t>
        <a:bodyPr/>
        <a:lstStyle/>
        <a:p>
          <a:endParaRPr lang="en-IN"/>
        </a:p>
      </dgm:t>
    </dgm:pt>
    <dgm:pt modelId="{184AC6C8-A760-4371-96D5-994C36267DD4}">
      <dgm:prSet phldrT="[Text]"/>
      <dgm:spPr/>
      <dgm:t>
        <a:bodyPr/>
        <a:lstStyle/>
        <a:p>
          <a:r>
            <a:rPr lang="en-IN" dirty="0"/>
            <a:t>Identify Duplicate Cases</a:t>
          </a:r>
        </a:p>
        <a:p>
          <a:r>
            <a:rPr lang="en-IN" dirty="0"/>
            <a:t>from drop don menu</a:t>
          </a:r>
        </a:p>
      </dgm:t>
    </dgm:pt>
    <dgm:pt modelId="{ECCA6216-6A6E-4B89-8590-3B06D25B5346}" type="parTrans" cxnId="{2A68391C-7A26-40D4-B486-0C1EB03945E3}">
      <dgm:prSet/>
      <dgm:spPr/>
      <dgm:t>
        <a:bodyPr/>
        <a:lstStyle/>
        <a:p>
          <a:endParaRPr lang="en-IN"/>
        </a:p>
      </dgm:t>
    </dgm:pt>
    <dgm:pt modelId="{25E7AAC4-77E7-4D92-B3A6-96334BAB537B}" type="sibTrans" cxnId="{2A68391C-7A26-40D4-B486-0C1EB03945E3}">
      <dgm:prSet/>
      <dgm:spPr/>
      <dgm:t>
        <a:bodyPr/>
        <a:lstStyle/>
        <a:p>
          <a:endParaRPr lang="en-IN"/>
        </a:p>
      </dgm:t>
    </dgm:pt>
    <dgm:pt modelId="{B0F97782-D466-4471-AB7B-F6C161DB6A71}">
      <dgm:prSet phldrT="[Text]"/>
      <dgm:spPr/>
      <dgm:t>
        <a:bodyPr/>
        <a:lstStyle/>
        <a:p>
          <a:r>
            <a:rPr lang="en-IN"/>
            <a:t>Select the variables </a:t>
          </a:r>
        </a:p>
      </dgm:t>
    </dgm:pt>
    <dgm:pt modelId="{5C33CF5A-529D-40C9-976D-96C3FA35160A}" type="parTrans" cxnId="{A90F08F6-7C58-4B91-8D08-461DECE24398}">
      <dgm:prSet/>
      <dgm:spPr/>
      <dgm:t>
        <a:bodyPr/>
        <a:lstStyle/>
        <a:p>
          <a:endParaRPr lang="en-IN"/>
        </a:p>
      </dgm:t>
    </dgm:pt>
    <dgm:pt modelId="{2D804D57-FC25-4499-A1A5-E1BE9D578FFD}" type="sibTrans" cxnId="{A90F08F6-7C58-4B91-8D08-461DECE24398}">
      <dgm:prSet/>
      <dgm:spPr/>
      <dgm:t>
        <a:bodyPr/>
        <a:lstStyle/>
        <a:p>
          <a:endParaRPr lang="en-IN"/>
        </a:p>
      </dgm:t>
    </dgm:pt>
    <dgm:pt modelId="{23FAEF08-4A66-401B-AD7C-B36EDF2D8B54}">
      <dgm:prSet phldrT="[Text]"/>
      <dgm:spPr/>
      <dgm:t>
        <a:bodyPr/>
        <a:lstStyle/>
        <a:p>
          <a:r>
            <a:rPr lang="en-IN"/>
            <a:t>post them into Define Matching Cases</a:t>
          </a:r>
        </a:p>
      </dgm:t>
    </dgm:pt>
    <dgm:pt modelId="{A82AC578-9CD4-465C-AF43-A065B7A96031}" type="parTrans" cxnId="{B92F6874-7DF7-4FDE-944F-D105DAC75906}">
      <dgm:prSet/>
      <dgm:spPr/>
      <dgm:t>
        <a:bodyPr/>
        <a:lstStyle/>
        <a:p>
          <a:endParaRPr lang="en-IN"/>
        </a:p>
      </dgm:t>
    </dgm:pt>
    <dgm:pt modelId="{51F4276E-5AE1-4DB6-9C7E-8B3537C0CF76}" type="sibTrans" cxnId="{B92F6874-7DF7-4FDE-944F-D105DAC75906}">
      <dgm:prSet/>
      <dgm:spPr/>
      <dgm:t>
        <a:bodyPr/>
        <a:lstStyle/>
        <a:p>
          <a:endParaRPr lang="en-IN"/>
        </a:p>
      </dgm:t>
    </dgm:pt>
    <dgm:pt modelId="{776090BF-D0F4-4FD7-BE46-A672C154EB96}">
      <dgm:prSet phldrT="[Text]"/>
      <dgm:spPr/>
      <dgm:t>
        <a:bodyPr/>
        <a:lstStyle/>
        <a:p>
          <a:r>
            <a:rPr lang="en-IN"/>
            <a:t>Ok</a:t>
          </a:r>
        </a:p>
      </dgm:t>
    </dgm:pt>
    <dgm:pt modelId="{2F4DF525-36F0-45CB-B1F9-84B20A491EEB}" type="parTrans" cxnId="{D7EBF97D-1F7C-40B8-8998-87F5A880230A}">
      <dgm:prSet/>
      <dgm:spPr/>
      <dgm:t>
        <a:bodyPr/>
        <a:lstStyle/>
        <a:p>
          <a:endParaRPr lang="en-IN"/>
        </a:p>
      </dgm:t>
    </dgm:pt>
    <dgm:pt modelId="{A5495380-F096-4F82-9C66-242F7800AE1C}" type="sibTrans" cxnId="{D7EBF97D-1F7C-40B8-8998-87F5A880230A}">
      <dgm:prSet/>
      <dgm:spPr/>
      <dgm:t>
        <a:bodyPr/>
        <a:lstStyle/>
        <a:p>
          <a:endParaRPr lang="en-IN"/>
        </a:p>
      </dgm:t>
    </dgm:pt>
    <dgm:pt modelId="{4A286280-C2A4-4705-B350-C4E3646AC45F}" type="pres">
      <dgm:prSet presAssocID="{0B1D2E4E-D90D-455C-8F3C-E813A18D6CC9}" presName="Name0" presStyleCnt="0">
        <dgm:presLayoutVars>
          <dgm:dir/>
          <dgm:animLvl val="lvl"/>
          <dgm:resizeHandles val="exact"/>
        </dgm:presLayoutVars>
      </dgm:prSet>
      <dgm:spPr/>
    </dgm:pt>
    <dgm:pt modelId="{22F879DC-307F-4B3C-A9A4-EF79DA2F6561}" type="pres">
      <dgm:prSet presAssocID="{05B974E9-56B9-44EA-9834-16E030964307}" presName="parTxOnly" presStyleLbl="node1" presStyleIdx="0" presStyleCnt="5">
        <dgm:presLayoutVars>
          <dgm:chMax val="0"/>
          <dgm:chPref val="0"/>
          <dgm:bulletEnabled val="1"/>
        </dgm:presLayoutVars>
      </dgm:prSet>
      <dgm:spPr/>
    </dgm:pt>
    <dgm:pt modelId="{21342EB0-D901-4240-94FF-C6B9F8846187}" type="pres">
      <dgm:prSet presAssocID="{88A15BA7-E074-413F-9222-A8E3D04DC9A0}" presName="parTxOnlySpace" presStyleCnt="0"/>
      <dgm:spPr/>
    </dgm:pt>
    <dgm:pt modelId="{4DF58FDF-DC36-4492-A9BF-D6986D53728A}" type="pres">
      <dgm:prSet presAssocID="{184AC6C8-A760-4371-96D5-994C36267DD4}" presName="parTxOnly" presStyleLbl="node1" presStyleIdx="1" presStyleCnt="5">
        <dgm:presLayoutVars>
          <dgm:chMax val="0"/>
          <dgm:chPref val="0"/>
          <dgm:bulletEnabled val="1"/>
        </dgm:presLayoutVars>
      </dgm:prSet>
      <dgm:spPr/>
    </dgm:pt>
    <dgm:pt modelId="{1AFBE6D0-BA4A-49E3-940F-5A54491CE4C7}" type="pres">
      <dgm:prSet presAssocID="{25E7AAC4-77E7-4D92-B3A6-96334BAB537B}" presName="parTxOnlySpace" presStyleCnt="0"/>
      <dgm:spPr/>
    </dgm:pt>
    <dgm:pt modelId="{0B33E088-57E1-449D-93CF-6A4C4DEA3FBC}" type="pres">
      <dgm:prSet presAssocID="{B0F97782-D466-4471-AB7B-F6C161DB6A71}" presName="parTxOnly" presStyleLbl="node1" presStyleIdx="2" presStyleCnt="5">
        <dgm:presLayoutVars>
          <dgm:chMax val="0"/>
          <dgm:chPref val="0"/>
          <dgm:bulletEnabled val="1"/>
        </dgm:presLayoutVars>
      </dgm:prSet>
      <dgm:spPr/>
    </dgm:pt>
    <dgm:pt modelId="{AF6D350F-72B1-41BF-86E2-6029A5465136}" type="pres">
      <dgm:prSet presAssocID="{2D804D57-FC25-4499-A1A5-E1BE9D578FFD}" presName="parTxOnlySpace" presStyleCnt="0"/>
      <dgm:spPr/>
    </dgm:pt>
    <dgm:pt modelId="{31B77D8E-3439-47F0-8DDE-25B1758473A0}" type="pres">
      <dgm:prSet presAssocID="{23FAEF08-4A66-401B-AD7C-B36EDF2D8B54}" presName="parTxOnly" presStyleLbl="node1" presStyleIdx="3" presStyleCnt="5">
        <dgm:presLayoutVars>
          <dgm:chMax val="0"/>
          <dgm:chPref val="0"/>
          <dgm:bulletEnabled val="1"/>
        </dgm:presLayoutVars>
      </dgm:prSet>
      <dgm:spPr/>
    </dgm:pt>
    <dgm:pt modelId="{B47D75BD-BFBA-4D34-A71B-37F7139ADC6A}" type="pres">
      <dgm:prSet presAssocID="{51F4276E-5AE1-4DB6-9C7E-8B3537C0CF76}" presName="parTxOnlySpace" presStyleCnt="0"/>
      <dgm:spPr/>
    </dgm:pt>
    <dgm:pt modelId="{85AD1E85-A931-4202-8373-16C9D11103F8}" type="pres">
      <dgm:prSet presAssocID="{776090BF-D0F4-4FD7-BE46-A672C154EB96}" presName="parTxOnly" presStyleLbl="node1" presStyleIdx="4" presStyleCnt="5">
        <dgm:presLayoutVars>
          <dgm:chMax val="0"/>
          <dgm:chPref val="0"/>
          <dgm:bulletEnabled val="1"/>
        </dgm:presLayoutVars>
      </dgm:prSet>
      <dgm:spPr/>
    </dgm:pt>
  </dgm:ptLst>
  <dgm:cxnLst>
    <dgm:cxn modelId="{846A2606-D0D0-429E-94C4-6E6FED100753}" type="presOf" srcId="{184AC6C8-A760-4371-96D5-994C36267DD4}" destId="{4DF58FDF-DC36-4492-A9BF-D6986D53728A}" srcOrd="0" destOrd="0" presId="urn:microsoft.com/office/officeart/2005/8/layout/chevron1"/>
    <dgm:cxn modelId="{D4B1EB0F-45AD-4D0A-8DBC-1D6D70A9AFCA}" type="presOf" srcId="{23FAEF08-4A66-401B-AD7C-B36EDF2D8B54}" destId="{31B77D8E-3439-47F0-8DDE-25B1758473A0}" srcOrd="0" destOrd="0" presId="urn:microsoft.com/office/officeart/2005/8/layout/chevron1"/>
    <dgm:cxn modelId="{2A68391C-7A26-40D4-B486-0C1EB03945E3}" srcId="{0B1D2E4E-D90D-455C-8F3C-E813A18D6CC9}" destId="{184AC6C8-A760-4371-96D5-994C36267DD4}" srcOrd="1" destOrd="0" parTransId="{ECCA6216-6A6E-4B89-8590-3B06D25B5346}" sibTransId="{25E7AAC4-77E7-4D92-B3A6-96334BAB537B}"/>
    <dgm:cxn modelId="{FFAE251D-8B75-4253-95BD-6E786D72AB18}" srcId="{0B1D2E4E-D90D-455C-8F3C-E813A18D6CC9}" destId="{05B974E9-56B9-44EA-9834-16E030964307}" srcOrd="0" destOrd="0" parTransId="{CCA6224B-AFE9-4CC7-BBA1-B9837CB2C380}" sibTransId="{88A15BA7-E074-413F-9222-A8E3D04DC9A0}"/>
    <dgm:cxn modelId="{7FB80A4C-5DFC-4BD1-8E12-7797DBD3F760}" type="presOf" srcId="{776090BF-D0F4-4FD7-BE46-A672C154EB96}" destId="{85AD1E85-A931-4202-8373-16C9D11103F8}" srcOrd="0" destOrd="0" presId="urn:microsoft.com/office/officeart/2005/8/layout/chevron1"/>
    <dgm:cxn modelId="{B92F6874-7DF7-4FDE-944F-D105DAC75906}" srcId="{0B1D2E4E-D90D-455C-8F3C-E813A18D6CC9}" destId="{23FAEF08-4A66-401B-AD7C-B36EDF2D8B54}" srcOrd="3" destOrd="0" parTransId="{A82AC578-9CD4-465C-AF43-A065B7A96031}" sibTransId="{51F4276E-5AE1-4DB6-9C7E-8B3537C0CF76}"/>
    <dgm:cxn modelId="{D7EBF97D-1F7C-40B8-8998-87F5A880230A}" srcId="{0B1D2E4E-D90D-455C-8F3C-E813A18D6CC9}" destId="{776090BF-D0F4-4FD7-BE46-A672C154EB96}" srcOrd="4" destOrd="0" parTransId="{2F4DF525-36F0-45CB-B1F9-84B20A491EEB}" sibTransId="{A5495380-F096-4F82-9C66-242F7800AE1C}"/>
    <dgm:cxn modelId="{A5C969B1-FEA5-4612-8370-B1F9C3BFFB66}" type="presOf" srcId="{B0F97782-D466-4471-AB7B-F6C161DB6A71}" destId="{0B33E088-57E1-449D-93CF-6A4C4DEA3FBC}" srcOrd="0" destOrd="0" presId="urn:microsoft.com/office/officeart/2005/8/layout/chevron1"/>
    <dgm:cxn modelId="{BC9F81C0-EECA-419F-B558-4BB383682942}" type="presOf" srcId="{05B974E9-56B9-44EA-9834-16E030964307}" destId="{22F879DC-307F-4B3C-A9A4-EF79DA2F6561}" srcOrd="0" destOrd="0" presId="urn:microsoft.com/office/officeart/2005/8/layout/chevron1"/>
    <dgm:cxn modelId="{DDC57CEC-16F5-4842-BC9F-C005D03F11C8}" type="presOf" srcId="{0B1D2E4E-D90D-455C-8F3C-E813A18D6CC9}" destId="{4A286280-C2A4-4705-B350-C4E3646AC45F}" srcOrd="0" destOrd="0" presId="urn:microsoft.com/office/officeart/2005/8/layout/chevron1"/>
    <dgm:cxn modelId="{A90F08F6-7C58-4B91-8D08-461DECE24398}" srcId="{0B1D2E4E-D90D-455C-8F3C-E813A18D6CC9}" destId="{B0F97782-D466-4471-AB7B-F6C161DB6A71}" srcOrd="2" destOrd="0" parTransId="{5C33CF5A-529D-40C9-976D-96C3FA35160A}" sibTransId="{2D804D57-FC25-4499-A1A5-E1BE9D578FFD}"/>
    <dgm:cxn modelId="{176B4C52-2486-4BBD-8B82-4A1B49557ED3}" type="presParOf" srcId="{4A286280-C2A4-4705-B350-C4E3646AC45F}" destId="{22F879DC-307F-4B3C-A9A4-EF79DA2F6561}" srcOrd="0" destOrd="0" presId="urn:microsoft.com/office/officeart/2005/8/layout/chevron1"/>
    <dgm:cxn modelId="{DE218B64-213B-4CF0-899C-B8500E4CF792}" type="presParOf" srcId="{4A286280-C2A4-4705-B350-C4E3646AC45F}" destId="{21342EB0-D901-4240-94FF-C6B9F8846187}" srcOrd="1" destOrd="0" presId="urn:microsoft.com/office/officeart/2005/8/layout/chevron1"/>
    <dgm:cxn modelId="{49CA27C5-EBCE-44FE-80C9-093F24654E43}" type="presParOf" srcId="{4A286280-C2A4-4705-B350-C4E3646AC45F}" destId="{4DF58FDF-DC36-4492-A9BF-D6986D53728A}" srcOrd="2" destOrd="0" presId="urn:microsoft.com/office/officeart/2005/8/layout/chevron1"/>
    <dgm:cxn modelId="{90BDD346-3C74-423D-AA61-BF7C03741387}" type="presParOf" srcId="{4A286280-C2A4-4705-B350-C4E3646AC45F}" destId="{1AFBE6D0-BA4A-49E3-940F-5A54491CE4C7}" srcOrd="3" destOrd="0" presId="urn:microsoft.com/office/officeart/2005/8/layout/chevron1"/>
    <dgm:cxn modelId="{8FE27CC7-5E52-4DE7-B67B-00208D113AB4}" type="presParOf" srcId="{4A286280-C2A4-4705-B350-C4E3646AC45F}" destId="{0B33E088-57E1-449D-93CF-6A4C4DEA3FBC}" srcOrd="4" destOrd="0" presId="urn:microsoft.com/office/officeart/2005/8/layout/chevron1"/>
    <dgm:cxn modelId="{82F54527-F7F9-4FD4-A5EC-3D903DFEDFA0}" type="presParOf" srcId="{4A286280-C2A4-4705-B350-C4E3646AC45F}" destId="{AF6D350F-72B1-41BF-86E2-6029A5465136}" srcOrd="5" destOrd="0" presId="urn:microsoft.com/office/officeart/2005/8/layout/chevron1"/>
    <dgm:cxn modelId="{26926959-D614-406B-9669-AE0DB742BD15}" type="presParOf" srcId="{4A286280-C2A4-4705-B350-C4E3646AC45F}" destId="{31B77D8E-3439-47F0-8DDE-25B1758473A0}" srcOrd="6" destOrd="0" presId="urn:microsoft.com/office/officeart/2005/8/layout/chevron1"/>
    <dgm:cxn modelId="{68B73B07-2AA7-45BC-B768-B8CDD4C57A6B}" type="presParOf" srcId="{4A286280-C2A4-4705-B350-C4E3646AC45F}" destId="{B47D75BD-BFBA-4D34-A71B-37F7139ADC6A}" srcOrd="7" destOrd="0" presId="urn:microsoft.com/office/officeart/2005/8/layout/chevron1"/>
    <dgm:cxn modelId="{BB3D5F4A-2092-42B3-A594-12E62D0044C5}" type="presParOf" srcId="{4A286280-C2A4-4705-B350-C4E3646AC45F}" destId="{85AD1E85-A931-4202-8373-16C9D11103F8}"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DAE2E2-8E75-42CC-9F38-9957BD9CD954}" type="doc">
      <dgm:prSet loTypeId="urn:microsoft.com/office/officeart/2005/8/layout/hProcess7#1" loCatId="process" qsTypeId="urn:microsoft.com/office/officeart/2005/8/quickstyle/simple1" qsCatId="simple" csTypeId="urn:microsoft.com/office/officeart/2005/8/colors/colorful1#4" csCatId="colorful" phldr="1"/>
      <dgm:spPr/>
      <dgm:t>
        <a:bodyPr/>
        <a:lstStyle/>
        <a:p>
          <a:endParaRPr lang="en-US"/>
        </a:p>
      </dgm:t>
    </dgm:pt>
    <dgm:pt modelId="{C50A5E65-7010-4421-A885-54DC24D74083}">
      <dgm:prSet phldrT="[Text]"/>
      <dgm:spPr/>
      <dgm:t>
        <a:bodyPr/>
        <a:lstStyle/>
        <a:p>
          <a:r>
            <a:rPr lang="en-US" dirty="0"/>
            <a:t> Anomaly case  Index List</a:t>
          </a:r>
        </a:p>
      </dgm:t>
    </dgm:pt>
    <dgm:pt modelId="{5EF23BED-251A-4787-8F92-34757C41E2F0}" type="parTrans" cxnId="{C1C053C6-D99C-4264-BD60-F6967BD509CA}">
      <dgm:prSet/>
      <dgm:spPr/>
      <dgm:t>
        <a:bodyPr/>
        <a:lstStyle/>
        <a:p>
          <a:endParaRPr lang="en-US"/>
        </a:p>
      </dgm:t>
    </dgm:pt>
    <dgm:pt modelId="{0B3C0E88-5C3F-43AC-B2C7-A2032F8CA9A4}" type="sibTrans" cxnId="{C1C053C6-D99C-4264-BD60-F6967BD509CA}">
      <dgm:prSet/>
      <dgm:spPr/>
      <dgm:t>
        <a:bodyPr/>
        <a:lstStyle/>
        <a:p>
          <a:endParaRPr lang="en-US"/>
        </a:p>
      </dgm:t>
    </dgm:pt>
    <dgm:pt modelId="{EFC9B9AD-051D-452F-A6E7-4C0ECD109F10}">
      <dgm:prSet phldrT="[Text]"/>
      <dgm:spPr/>
      <dgm:t>
        <a:bodyPr/>
        <a:lstStyle/>
        <a:p>
          <a:r>
            <a:rPr lang="en-US" dirty="0"/>
            <a:t>Ratio of Group deviation index   of the case to the GDI of cluster. Variance of value to the mean value of observations.</a:t>
          </a:r>
        </a:p>
        <a:p>
          <a:r>
            <a:rPr lang="en-US" dirty="0"/>
            <a:t>AI &gt;2 indicates that the cases identified are unusual cases. (outliers)</a:t>
          </a:r>
        </a:p>
        <a:p>
          <a:endParaRPr lang="en-US" dirty="0"/>
        </a:p>
      </dgm:t>
    </dgm:pt>
    <dgm:pt modelId="{EEA90948-A326-4B6C-9FE0-76C3E1EE82DD}" type="parTrans" cxnId="{E4BBEF16-F6A7-4CDB-8B36-5482607C0CD1}">
      <dgm:prSet/>
      <dgm:spPr/>
      <dgm:t>
        <a:bodyPr/>
        <a:lstStyle/>
        <a:p>
          <a:endParaRPr lang="en-US"/>
        </a:p>
      </dgm:t>
    </dgm:pt>
    <dgm:pt modelId="{210883D2-98EF-4EBB-B5EE-6D5D8ED4EB44}" type="sibTrans" cxnId="{E4BBEF16-F6A7-4CDB-8B36-5482607C0CD1}">
      <dgm:prSet/>
      <dgm:spPr/>
      <dgm:t>
        <a:bodyPr/>
        <a:lstStyle/>
        <a:p>
          <a:endParaRPr lang="en-US"/>
        </a:p>
      </dgm:t>
    </dgm:pt>
    <dgm:pt modelId="{A05B2FD5-968D-4670-8B0E-6AF6627F1064}">
      <dgm:prSet phldrT="[Text]"/>
      <dgm:spPr/>
      <dgm:t>
        <a:bodyPr/>
        <a:lstStyle/>
        <a:p>
          <a:r>
            <a:rPr lang="en-US" dirty="0"/>
            <a:t>Anomaly case peer list</a:t>
          </a:r>
        </a:p>
      </dgm:t>
    </dgm:pt>
    <dgm:pt modelId="{2B985B5D-6002-478F-B5C0-3B01D23101E5}" type="parTrans" cxnId="{0EC2FF9F-E4BB-4F09-BED0-4B7EA8A1011B}">
      <dgm:prSet/>
      <dgm:spPr/>
      <dgm:t>
        <a:bodyPr/>
        <a:lstStyle/>
        <a:p>
          <a:endParaRPr lang="en-US"/>
        </a:p>
      </dgm:t>
    </dgm:pt>
    <dgm:pt modelId="{A9FC3616-DCBE-485A-871E-D504A63DC64D}" type="sibTrans" cxnId="{0EC2FF9F-E4BB-4F09-BED0-4B7EA8A1011B}">
      <dgm:prSet/>
      <dgm:spPr/>
      <dgm:t>
        <a:bodyPr/>
        <a:lstStyle/>
        <a:p>
          <a:endParaRPr lang="en-US"/>
        </a:p>
      </dgm:t>
    </dgm:pt>
    <dgm:pt modelId="{15B58B09-2BCD-438D-83D0-4BA674DE27C7}">
      <dgm:prSet phldrT="[Text]"/>
      <dgm:spPr/>
      <dgm:t>
        <a:bodyPr/>
        <a:lstStyle/>
        <a:p>
          <a:r>
            <a:rPr lang="en-IN" i="1" dirty="0"/>
            <a:t>Gives the anomalous cases </a:t>
          </a:r>
          <a:endParaRPr lang="en-US" dirty="0"/>
        </a:p>
      </dgm:t>
    </dgm:pt>
    <dgm:pt modelId="{435AA2FC-DD0F-4791-A546-328611B527F0}" type="parTrans" cxnId="{2B6BB8CB-BD01-4AFA-9D57-548398432B65}">
      <dgm:prSet/>
      <dgm:spPr/>
      <dgm:t>
        <a:bodyPr/>
        <a:lstStyle/>
        <a:p>
          <a:endParaRPr lang="en-US"/>
        </a:p>
      </dgm:t>
    </dgm:pt>
    <dgm:pt modelId="{9D8D881D-E80A-4844-A396-627296504FDF}" type="sibTrans" cxnId="{2B6BB8CB-BD01-4AFA-9D57-548398432B65}">
      <dgm:prSet/>
      <dgm:spPr/>
      <dgm:t>
        <a:bodyPr/>
        <a:lstStyle/>
        <a:p>
          <a:endParaRPr lang="en-US"/>
        </a:p>
      </dgm:t>
    </dgm:pt>
    <dgm:pt modelId="{8A05DA9A-C7AA-42EA-926A-A95E1C4D9C09}">
      <dgm:prSet phldrT="[Text]"/>
      <dgm:spPr/>
      <dgm:t>
        <a:bodyPr/>
        <a:lstStyle/>
        <a:p>
          <a:r>
            <a:rPr lang="en-US" dirty="0"/>
            <a:t>Anomaly case reason list</a:t>
          </a:r>
        </a:p>
      </dgm:t>
    </dgm:pt>
    <dgm:pt modelId="{8331AE3E-5602-476B-9A42-16C689A7A713}" type="parTrans" cxnId="{D7A949B8-B721-4AD4-9A14-1D5E60370C3F}">
      <dgm:prSet/>
      <dgm:spPr/>
      <dgm:t>
        <a:bodyPr/>
        <a:lstStyle/>
        <a:p>
          <a:endParaRPr lang="en-US"/>
        </a:p>
      </dgm:t>
    </dgm:pt>
    <dgm:pt modelId="{4D18AB4F-30F5-4839-A965-5337B99097B9}" type="sibTrans" cxnId="{D7A949B8-B721-4AD4-9A14-1D5E60370C3F}">
      <dgm:prSet/>
      <dgm:spPr/>
      <dgm:t>
        <a:bodyPr/>
        <a:lstStyle/>
        <a:p>
          <a:endParaRPr lang="en-US"/>
        </a:p>
      </dgm:t>
    </dgm:pt>
    <dgm:pt modelId="{1CE34DE5-31F7-4C04-B7CB-FC3C110D3191}">
      <dgm:prSet phldrT="[Text]"/>
      <dgm:spPr/>
      <dgm:t>
        <a:bodyPr/>
        <a:lstStyle/>
        <a:p>
          <a:r>
            <a:rPr lang="en-IN" dirty="0"/>
            <a:t>Anomaly Case Reason explains the reason for anomaly, impact of the variable, the value of that variable and variable norm as per the cluster behaviour.  </a:t>
          </a:r>
        </a:p>
        <a:p>
          <a:r>
            <a:rPr lang="en-IN" dirty="0"/>
            <a:t>Further, if you take the reciprocal of total number of variables used for anomaly detection and if the variable impact value is greater than the reciprocal of number of variables then the impact of this variable is said to be large. Variable norm is the average value of that variable for the cluster in which anomalous case </a:t>
          </a:r>
          <a:r>
            <a:rPr lang="en-IN"/>
            <a:t>lie.</a:t>
          </a:r>
          <a:endParaRPr lang="en-US" dirty="0"/>
        </a:p>
      </dgm:t>
    </dgm:pt>
    <dgm:pt modelId="{A5D9AE36-2CD7-448A-869D-012BBDC4B39A}" type="parTrans" cxnId="{8B1114F1-2CC7-4F01-8031-EA6DD9088B04}">
      <dgm:prSet/>
      <dgm:spPr/>
      <dgm:t>
        <a:bodyPr/>
        <a:lstStyle/>
        <a:p>
          <a:endParaRPr lang="en-US"/>
        </a:p>
      </dgm:t>
    </dgm:pt>
    <dgm:pt modelId="{0395DB45-FAAD-4C3D-8D17-02EBA6D488EC}" type="sibTrans" cxnId="{8B1114F1-2CC7-4F01-8031-EA6DD9088B04}">
      <dgm:prSet/>
      <dgm:spPr/>
      <dgm:t>
        <a:bodyPr/>
        <a:lstStyle/>
        <a:p>
          <a:endParaRPr lang="en-US"/>
        </a:p>
      </dgm:t>
    </dgm:pt>
    <dgm:pt modelId="{2ACA0110-D16F-4554-8C26-8FA6E8A8F3C1}">
      <dgm:prSet/>
      <dgm:spPr/>
      <dgm:t>
        <a:bodyPr/>
        <a:lstStyle/>
        <a:p>
          <a:endParaRPr lang="en-US" dirty="0"/>
        </a:p>
      </dgm:t>
    </dgm:pt>
    <dgm:pt modelId="{B58F498A-2D9B-4EB0-BA3E-5197DC7D2D71}" type="parTrans" cxnId="{FF4BF26D-81DF-40B9-917A-6BF6FEA3D69D}">
      <dgm:prSet/>
      <dgm:spPr/>
      <dgm:t>
        <a:bodyPr/>
        <a:lstStyle/>
        <a:p>
          <a:endParaRPr lang="en-US"/>
        </a:p>
      </dgm:t>
    </dgm:pt>
    <dgm:pt modelId="{A182AB3A-7B53-4E91-B186-9B05769465D3}" type="sibTrans" cxnId="{FF4BF26D-81DF-40B9-917A-6BF6FEA3D69D}">
      <dgm:prSet/>
      <dgm:spPr/>
      <dgm:t>
        <a:bodyPr/>
        <a:lstStyle/>
        <a:p>
          <a:endParaRPr lang="en-US"/>
        </a:p>
      </dgm:t>
    </dgm:pt>
    <dgm:pt modelId="{EC92AB62-8BAF-4EB1-9C50-FD684055552F}" type="pres">
      <dgm:prSet presAssocID="{C5DAE2E2-8E75-42CC-9F38-9957BD9CD954}" presName="Name0" presStyleCnt="0">
        <dgm:presLayoutVars>
          <dgm:dir/>
          <dgm:animLvl val="lvl"/>
          <dgm:resizeHandles val="exact"/>
        </dgm:presLayoutVars>
      </dgm:prSet>
      <dgm:spPr/>
    </dgm:pt>
    <dgm:pt modelId="{51AA172D-D5E1-4E1C-BC78-CE39CA663628}" type="pres">
      <dgm:prSet presAssocID="{C50A5E65-7010-4421-A885-54DC24D74083}" presName="compositeNode" presStyleCnt="0">
        <dgm:presLayoutVars>
          <dgm:bulletEnabled val="1"/>
        </dgm:presLayoutVars>
      </dgm:prSet>
      <dgm:spPr/>
    </dgm:pt>
    <dgm:pt modelId="{7A1EBF51-DC75-4F41-BFFA-169DEC5A2623}" type="pres">
      <dgm:prSet presAssocID="{C50A5E65-7010-4421-A885-54DC24D74083}" presName="bgRect" presStyleLbl="node1" presStyleIdx="0" presStyleCnt="3" custScaleX="58904"/>
      <dgm:spPr/>
    </dgm:pt>
    <dgm:pt modelId="{A23C2430-67AC-488D-AB7D-D123954FA271}" type="pres">
      <dgm:prSet presAssocID="{C50A5E65-7010-4421-A885-54DC24D74083}" presName="parentNode" presStyleLbl="node1" presStyleIdx="0" presStyleCnt="3">
        <dgm:presLayoutVars>
          <dgm:chMax val="0"/>
          <dgm:bulletEnabled val="1"/>
        </dgm:presLayoutVars>
      </dgm:prSet>
      <dgm:spPr/>
    </dgm:pt>
    <dgm:pt modelId="{C2B9E4AB-958D-4495-BEB6-2178EF11A173}" type="pres">
      <dgm:prSet presAssocID="{C50A5E65-7010-4421-A885-54DC24D74083}" presName="childNode" presStyleLbl="node1" presStyleIdx="0" presStyleCnt="3">
        <dgm:presLayoutVars>
          <dgm:bulletEnabled val="1"/>
        </dgm:presLayoutVars>
      </dgm:prSet>
      <dgm:spPr/>
    </dgm:pt>
    <dgm:pt modelId="{2F6144A6-03D4-43F5-91F9-08C8CF5C5E07}" type="pres">
      <dgm:prSet presAssocID="{0B3C0E88-5C3F-43AC-B2C7-A2032F8CA9A4}" presName="hSp" presStyleCnt="0"/>
      <dgm:spPr/>
    </dgm:pt>
    <dgm:pt modelId="{B28C1B4E-7CDC-4F0B-BAB7-441D5E3DF0C5}" type="pres">
      <dgm:prSet presAssocID="{0B3C0E88-5C3F-43AC-B2C7-A2032F8CA9A4}" presName="vProcSp" presStyleCnt="0"/>
      <dgm:spPr/>
    </dgm:pt>
    <dgm:pt modelId="{7DE497DB-B6AA-4437-A19A-824BD5ACC44A}" type="pres">
      <dgm:prSet presAssocID="{0B3C0E88-5C3F-43AC-B2C7-A2032F8CA9A4}" presName="vSp1" presStyleCnt="0"/>
      <dgm:spPr/>
    </dgm:pt>
    <dgm:pt modelId="{25A8F919-9F50-4C3A-B5B1-D1315FFD5AA2}" type="pres">
      <dgm:prSet presAssocID="{0B3C0E88-5C3F-43AC-B2C7-A2032F8CA9A4}" presName="simulatedConn" presStyleLbl="solidFgAcc1" presStyleIdx="0" presStyleCnt="2"/>
      <dgm:spPr/>
    </dgm:pt>
    <dgm:pt modelId="{C5D9D47E-01D4-4FCC-A775-377617ABB299}" type="pres">
      <dgm:prSet presAssocID="{0B3C0E88-5C3F-43AC-B2C7-A2032F8CA9A4}" presName="vSp2" presStyleCnt="0"/>
      <dgm:spPr/>
    </dgm:pt>
    <dgm:pt modelId="{6F469C71-85A8-4587-B1AB-EED1FF72C20C}" type="pres">
      <dgm:prSet presAssocID="{0B3C0E88-5C3F-43AC-B2C7-A2032F8CA9A4}" presName="sibTrans" presStyleCnt="0"/>
      <dgm:spPr/>
    </dgm:pt>
    <dgm:pt modelId="{07322653-1EA2-48DB-BC33-73C64D5B5E23}" type="pres">
      <dgm:prSet presAssocID="{A05B2FD5-968D-4670-8B0E-6AF6627F1064}" presName="compositeNode" presStyleCnt="0">
        <dgm:presLayoutVars>
          <dgm:bulletEnabled val="1"/>
        </dgm:presLayoutVars>
      </dgm:prSet>
      <dgm:spPr/>
    </dgm:pt>
    <dgm:pt modelId="{2FD37B02-34DC-4C72-A9BD-C0E7D60D27EE}" type="pres">
      <dgm:prSet presAssocID="{A05B2FD5-968D-4670-8B0E-6AF6627F1064}" presName="bgRect" presStyleLbl="node1" presStyleIdx="1" presStyleCnt="3" custScaleX="37127"/>
      <dgm:spPr/>
    </dgm:pt>
    <dgm:pt modelId="{02B0B79E-13D9-4AC7-9FCD-1B758677AD34}" type="pres">
      <dgm:prSet presAssocID="{A05B2FD5-968D-4670-8B0E-6AF6627F1064}" presName="parentNode" presStyleLbl="node1" presStyleIdx="1" presStyleCnt="3">
        <dgm:presLayoutVars>
          <dgm:chMax val="0"/>
          <dgm:bulletEnabled val="1"/>
        </dgm:presLayoutVars>
      </dgm:prSet>
      <dgm:spPr/>
    </dgm:pt>
    <dgm:pt modelId="{49AF6D03-2B82-42F1-A5E7-11F9EDDF8166}" type="pres">
      <dgm:prSet presAssocID="{A05B2FD5-968D-4670-8B0E-6AF6627F1064}" presName="childNode" presStyleLbl="node1" presStyleIdx="1" presStyleCnt="3">
        <dgm:presLayoutVars>
          <dgm:bulletEnabled val="1"/>
        </dgm:presLayoutVars>
      </dgm:prSet>
      <dgm:spPr/>
    </dgm:pt>
    <dgm:pt modelId="{DFA70F97-77A1-4EA2-AA98-190AC67D306A}" type="pres">
      <dgm:prSet presAssocID="{A9FC3616-DCBE-485A-871E-D504A63DC64D}" presName="hSp" presStyleCnt="0"/>
      <dgm:spPr/>
    </dgm:pt>
    <dgm:pt modelId="{8FF1E0A5-6D1E-4E50-B2CB-712DD07E77B3}" type="pres">
      <dgm:prSet presAssocID="{A9FC3616-DCBE-485A-871E-D504A63DC64D}" presName="vProcSp" presStyleCnt="0"/>
      <dgm:spPr/>
    </dgm:pt>
    <dgm:pt modelId="{C07AD4BF-9B1A-4FE3-AC8D-8FBCFC53E28B}" type="pres">
      <dgm:prSet presAssocID="{A9FC3616-DCBE-485A-871E-D504A63DC64D}" presName="vSp1" presStyleCnt="0"/>
      <dgm:spPr/>
    </dgm:pt>
    <dgm:pt modelId="{58EE1D54-92CA-49D1-8392-F27FB7F8A545}" type="pres">
      <dgm:prSet presAssocID="{A9FC3616-DCBE-485A-871E-D504A63DC64D}" presName="simulatedConn" presStyleLbl="solidFgAcc1" presStyleIdx="1" presStyleCnt="2"/>
      <dgm:spPr/>
    </dgm:pt>
    <dgm:pt modelId="{3F32A049-2370-4C1A-BFF1-12A47896770A}" type="pres">
      <dgm:prSet presAssocID="{A9FC3616-DCBE-485A-871E-D504A63DC64D}" presName="vSp2" presStyleCnt="0"/>
      <dgm:spPr/>
    </dgm:pt>
    <dgm:pt modelId="{2C281CFA-5406-4EEF-9A63-F76D5B3944BA}" type="pres">
      <dgm:prSet presAssocID="{A9FC3616-DCBE-485A-871E-D504A63DC64D}" presName="sibTrans" presStyleCnt="0"/>
      <dgm:spPr/>
    </dgm:pt>
    <dgm:pt modelId="{88F60EC5-30DE-421A-860F-9FFD84548F31}" type="pres">
      <dgm:prSet presAssocID="{8A05DA9A-C7AA-42EA-926A-A95E1C4D9C09}" presName="compositeNode" presStyleCnt="0">
        <dgm:presLayoutVars>
          <dgm:bulletEnabled val="1"/>
        </dgm:presLayoutVars>
      </dgm:prSet>
      <dgm:spPr/>
    </dgm:pt>
    <dgm:pt modelId="{9F70BE44-31E3-4CB8-B78F-EF545B11E6D3}" type="pres">
      <dgm:prSet presAssocID="{8A05DA9A-C7AA-42EA-926A-A95E1C4D9C09}" presName="bgRect" presStyleLbl="node1" presStyleIdx="2" presStyleCnt="3" custScaleX="85001"/>
      <dgm:spPr/>
    </dgm:pt>
    <dgm:pt modelId="{7B18F10D-0533-40A7-83E4-7A1849C6E10A}" type="pres">
      <dgm:prSet presAssocID="{8A05DA9A-C7AA-42EA-926A-A95E1C4D9C09}" presName="parentNode" presStyleLbl="node1" presStyleIdx="2" presStyleCnt="3">
        <dgm:presLayoutVars>
          <dgm:chMax val="0"/>
          <dgm:bulletEnabled val="1"/>
        </dgm:presLayoutVars>
      </dgm:prSet>
      <dgm:spPr/>
    </dgm:pt>
    <dgm:pt modelId="{9419BF31-5FFE-4C09-92C5-E28FF1C6EA24}" type="pres">
      <dgm:prSet presAssocID="{8A05DA9A-C7AA-42EA-926A-A95E1C4D9C09}" presName="childNode" presStyleLbl="node1" presStyleIdx="2" presStyleCnt="3">
        <dgm:presLayoutVars>
          <dgm:bulletEnabled val="1"/>
        </dgm:presLayoutVars>
      </dgm:prSet>
      <dgm:spPr/>
    </dgm:pt>
  </dgm:ptLst>
  <dgm:cxnLst>
    <dgm:cxn modelId="{C7D17206-2786-42EE-ACF9-A28566C3B705}" type="presOf" srcId="{1CE34DE5-31F7-4C04-B7CB-FC3C110D3191}" destId="{9419BF31-5FFE-4C09-92C5-E28FF1C6EA24}" srcOrd="0" destOrd="0" presId="urn:microsoft.com/office/officeart/2005/8/layout/hProcess7#1"/>
    <dgm:cxn modelId="{E4BBEF16-F6A7-4CDB-8B36-5482607C0CD1}" srcId="{C50A5E65-7010-4421-A885-54DC24D74083}" destId="{EFC9B9AD-051D-452F-A6E7-4C0ECD109F10}" srcOrd="0" destOrd="0" parTransId="{EEA90948-A326-4B6C-9FE0-76C3E1EE82DD}" sibTransId="{210883D2-98EF-4EBB-B5EE-6D5D8ED4EB44}"/>
    <dgm:cxn modelId="{2220CE21-62BA-4459-8EC2-4B87CA1998D7}" type="presOf" srcId="{8A05DA9A-C7AA-42EA-926A-A95E1C4D9C09}" destId="{7B18F10D-0533-40A7-83E4-7A1849C6E10A}" srcOrd="1" destOrd="0" presId="urn:microsoft.com/office/officeart/2005/8/layout/hProcess7#1"/>
    <dgm:cxn modelId="{3F65B45F-DAEF-4062-9852-301590B7B4D0}" type="presOf" srcId="{A05B2FD5-968D-4670-8B0E-6AF6627F1064}" destId="{02B0B79E-13D9-4AC7-9FCD-1B758677AD34}" srcOrd="1" destOrd="0" presId="urn:microsoft.com/office/officeart/2005/8/layout/hProcess7#1"/>
    <dgm:cxn modelId="{FF4BF26D-81DF-40B9-917A-6BF6FEA3D69D}" srcId="{8A05DA9A-C7AA-42EA-926A-A95E1C4D9C09}" destId="{2ACA0110-D16F-4554-8C26-8FA6E8A8F3C1}" srcOrd="1" destOrd="0" parTransId="{B58F498A-2D9B-4EB0-BA3E-5197DC7D2D71}" sibTransId="{A182AB3A-7B53-4E91-B186-9B05769465D3}"/>
    <dgm:cxn modelId="{7DFB4C7C-C5A6-474A-8A6D-BD601B01EB9F}" type="presOf" srcId="{15B58B09-2BCD-438D-83D0-4BA674DE27C7}" destId="{49AF6D03-2B82-42F1-A5E7-11F9EDDF8166}" srcOrd="0" destOrd="0" presId="urn:microsoft.com/office/officeart/2005/8/layout/hProcess7#1"/>
    <dgm:cxn modelId="{FEAEDD84-5CC4-4618-92B6-06815D6929E4}" type="presOf" srcId="{C50A5E65-7010-4421-A885-54DC24D74083}" destId="{7A1EBF51-DC75-4F41-BFFA-169DEC5A2623}" srcOrd="0" destOrd="0" presId="urn:microsoft.com/office/officeart/2005/8/layout/hProcess7#1"/>
    <dgm:cxn modelId="{D9A3EF8A-7CCA-472A-892D-E9EA5C90F411}" type="presOf" srcId="{A05B2FD5-968D-4670-8B0E-6AF6627F1064}" destId="{2FD37B02-34DC-4C72-A9BD-C0E7D60D27EE}" srcOrd="0" destOrd="0" presId="urn:microsoft.com/office/officeart/2005/8/layout/hProcess7#1"/>
    <dgm:cxn modelId="{D285628F-068E-4EA3-A3B8-6B91A83C5259}" type="presOf" srcId="{C5DAE2E2-8E75-42CC-9F38-9957BD9CD954}" destId="{EC92AB62-8BAF-4EB1-9C50-FD684055552F}" srcOrd="0" destOrd="0" presId="urn:microsoft.com/office/officeart/2005/8/layout/hProcess7#1"/>
    <dgm:cxn modelId="{0EC2FF9F-E4BB-4F09-BED0-4B7EA8A1011B}" srcId="{C5DAE2E2-8E75-42CC-9F38-9957BD9CD954}" destId="{A05B2FD5-968D-4670-8B0E-6AF6627F1064}" srcOrd="1" destOrd="0" parTransId="{2B985B5D-6002-478F-B5C0-3B01D23101E5}" sibTransId="{A9FC3616-DCBE-485A-871E-D504A63DC64D}"/>
    <dgm:cxn modelId="{D7A949B8-B721-4AD4-9A14-1D5E60370C3F}" srcId="{C5DAE2E2-8E75-42CC-9F38-9957BD9CD954}" destId="{8A05DA9A-C7AA-42EA-926A-A95E1C4D9C09}" srcOrd="2" destOrd="0" parTransId="{8331AE3E-5602-476B-9A42-16C689A7A713}" sibTransId="{4D18AB4F-30F5-4839-A965-5337B99097B9}"/>
    <dgm:cxn modelId="{8901B8C2-0B8C-4A69-AF84-28D75F05D4D0}" type="presOf" srcId="{EFC9B9AD-051D-452F-A6E7-4C0ECD109F10}" destId="{C2B9E4AB-958D-4495-BEB6-2178EF11A173}" srcOrd="0" destOrd="0" presId="urn:microsoft.com/office/officeart/2005/8/layout/hProcess7#1"/>
    <dgm:cxn modelId="{C1C053C6-D99C-4264-BD60-F6967BD509CA}" srcId="{C5DAE2E2-8E75-42CC-9F38-9957BD9CD954}" destId="{C50A5E65-7010-4421-A885-54DC24D74083}" srcOrd="0" destOrd="0" parTransId="{5EF23BED-251A-4787-8F92-34757C41E2F0}" sibTransId="{0B3C0E88-5C3F-43AC-B2C7-A2032F8CA9A4}"/>
    <dgm:cxn modelId="{18EEDBCA-B5A7-472F-A70A-13A5C4A00AA5}" type="presOf" srcId="{C50A5E65-7010-4421-A885-54DC24D74083}" destId="{A23C2430-67AC-488D-AB7D-D123954FA271}" srcOrd="1" destOrd="0" presId="urn:microsoft.com/office/officeart/2005/8/layout/hProcess7#1"/>
    <dgm:cxn modelId="{2B6BB8CB-BD01-4AFA-9D57-548398432B65}" srcId="{A05B2FD5-968D-4670-8B0E-6AF6627F1064}" destId="{15B58B09-2BCD-438D-83D0-4BA674DE27C7}" srcOrd="0" destOrd="0" parTransId="{435AA2FC-DD0F-4791-A546-328611B527F0}" sibTransId="{9D8D881D-E80A-4844-A396-627296504FDF}"/>
    <dgm:cxn modelId="{B8936AE5-A489-43C7-B2EB-ECCA6F8D8271}" type="presOf" srcId="{8A05DA9A-C7AA-42EA-926A-A95E1C4D9C09}" destId="{9F70BE44-31E3-4CB8-B78F-EF545B11E6D3}" srcOrd="0" destOrd="0" presId="urn:microsoft.com/office/officeart/2005/8/layout/hProcess7#1"/>
    <dgm:cxn modelId="{8B1114F1-2CC7-4F01-8031-EA6DD9088B04}" srcId="{8A05DA9A-C7AA-42EA-926A-A95E1C4D9C09}" destId="{1CE34DE5-31F7-4C04-B7CB-FC3C110D3191}" srcOrd="0" destOrd="0" parTransId="{A5D9AE36-2CD7-448A-869D-012BBDC4B39A}" sibTransId="{0395DB45-FAAD-4C3D-8D17-02EBA6D488EC}"/>
    <dgm:cxn modelId="{0FC6CCFB-7089-49D9-9750-62CDD533696A}" type="presOf" srcId="{2ACA0110-D16F-4554-8C26-8FA6E8A8F3C1}" destId="{9419BF31-5FFE-4C09-92C5-E28FF1C6EA24}" srcOrd="0" destOrd="1" presId="urn:microsoft.com/office/officeart/2005/8/layout/hProcess7#1"/>
    <dgm:cxn modelId="{8E3EB023-235F-401D-AAA0-2746303A639E}" type="presParOf" srcId="{EC92AB62-8BAF-4EB1-9C50-FD684055552F}" destId="{51AA172D-D5E1-4E1C-BC78-CE39CA663628}" srcOrd="0" destOrd="0" presId="urn:microsoft.com/office/officeart/2005/8/layout/hProcess7#1"/>
    <dgm:cxn modelId="{115C24E3-B21B-41F3-8BF7-46D48776DCE5}" type="presParOf" srcId="{51AA172D-D5E1-4E1C-BC78-CE39CA663628}" destId="{7A1EBF51-DC75-4F41-BFFA-169DEC5A2623}" srcOrd="0" destOrd="0" presId="urn:microsoft.com/office/officeart/2005/8/layout/hProcess7#1"/>
    <dgm:cxn modelId="{FD417B3B-133A-4ED8-ADB6-C57D702B4C19}" type="presParOf" srcId="{51AA172D-D5E1-4E1C-BC78-CE39CA663628}" destId="{A23C2430-67AC-488D-AB7D-D123954FA271}" srcOrd="1" destOrd="0" presId="urn:microsoft.com/office/officeart/2005/8/layout/hProcess7#1"/>
    <dgm:cxn modelId="{56C323B4-99DB-4DD9-90CA-24C2E43D8413}" type="presParOf" srcId="{51AA172D-D5E1-4E1C-BC78-CE39CA663628}" destId="{C2B9E4AB-958D-4495-BEB6-2178EF11A173}" srcOrd="2" destOrd="0" presId="urn:microsoft.com/office/officeart/2005/8/layout/hProcess7#1"/>
    <dgm:cxn modelId="{DF2EFE19-F809-4607-B7C1-42E28C19387C}" type="presParOf" srcId="{EC92AB62-8BAF-4EB1-9C50-FD684055552F}" destId="{2F6144A6-03D4-43F5-91F9-08C8CF5C5E07}" srcOrd="1" destOrd="0" presId="urn:microsoft.com/office/officeart/2005/8/layout/hProcess7#1"/>
    <dgm:cxn modelId="{47A37DBE-7F29-42B3-9E71-0A9956FE4776}" type="presParOf" srcId="{EC92AB62-8BAF-4EB1-9C50-FD684055552F}" destId="{B28C1B4E-7CDC-4F0B-BAB7-441D5E3DF0C5}" srcOrd="2" destOrd="0" presId="urn:microsoft.com/office/officeart/2005/8/layout/hProcess7#1"/>
    <dgm:cxn modelId="{42B174D0-6C92-4D95-AF6C-8EBB6929A49D}" type="presParOf" srcId="{B28C1B4E-7CDC-4F0B-BAB7-441D5E3DF0C5}" destId="{7DE497DB-B6AA-4437-A19A-824BD5ACC44A}" srcOrd="0" destOrd="0" presId="urn:microsoft.com/office/officeart/2005/8/layout/hProcess7#1"/>
    <dgm:cxn modelId="{7D4E91B5-EB9A-4549-9388-8FA771714E96}" type="presParOf" srcId="{B28C1B4E-7CDC-4F0B-BAB7-441D5E3DF0C5}" destId="{25A8F919-9F50-4C3A-B5B1-D1315FFD5AA2}" srcOrd="1" destOrd="0" presId="urn:microsoft.com/office/officeart/2005/8/layout/hProcess7#1"/>
    <dgm:cxn modelId="{0A9558C7-93B8-4ED7-856F-83CC5D6AB3C9}" type="presParOf" srcId="{B28C1B4E-7CDC-4F0B-BAB7-441D5E3DF0C5}" destId="{C5D9D47E-01D4-4FCC-A775-377617ABB299}" srcOrd="2" destOrd="0" presId="urn:microsoft.com/office/officeart/2005/8/layout/hProcess7#1"/>
    <dgm:cxn modelId="{EF03A014-0AFB-464D-BBB9-98AF86A7A792}" type="presParOf" srcId="{EC92AB62-8BAF-4EB1-9C50-FD684055552F}" destId="{6F469C71-85A8-4587-B1AB-EED1FF72C20C}" srcOrd="3" destOrd="0" presId="urn:microsoft.com/office/officeart/2005/8/layout/hProcess7#1"/>
    <dgm:cxn modelId="{D9D51D7D-2BE3-423D-9029-402E2F977566}" type="presParOf" srcId="{EC92AB62-8BAF-4EB1-9C50-FD684055552F}" destId="{07322653-1EA2-48DB-BC33-73C64D5B5E23}" srcOrd="4" destOrd="0" presId="urn:microsoft.com/office/officeart/2005/8/layout/hProcess7#1"/>
    <dgm:cxn modelId="{DC99C019-2860-4FB1-9486-2DCB5EA7C54B}" type="presParOf" srcId="{07322653-1EA2-48DB-BC33-73C64D5B5E23}" destId="{2FD37B02-34DC-4C72-A9BD-C0E7D60D27EE}" srcOrd="0" destOrd="0" presId="urn:microsoft.com/office/officeart/2005/8/layout/hProcess7#1"/>
    <dgm:cxn modelId="{84095CBC-1927-4963-B357-13143BD3137F}" type="presParOf" srcId="{07322653-1EA2-48DB-BC33-73C64D5B5E23}" destId="{02B0B79E-13D9-4AC7-9FCD-1B758677AD34}" srcOrd="1" destOrd="0" presId="urn:microsoft.com/office/officeart/2005/8/layout/hProcess7#1"/>
    <dgm:cxn modelId="{277E3077-B2CC-4860-9C20-B93976589D93}" type="presParOf" srcId="{07322653-1EA2-48DB-BC33-73C64D5B5E23}" destId="{49AF6D03-2B82-42F1-A5E7-11F9EDDF8166}" srcOrd="2" destOrd="0" presId="urn:microsoft.com/office/officeart/2005/8/layout/hProcess7#1"/>
    <dgm:cxn modelId="{241BB841-5664-4F99-B23B-964B0F511304}" type="presParOf" srcId="{EC92AB62-8BAF-4EB1-9C50-FD684055552F}" destId="{DFA70F97-77A1-4EA2-AA98-190AC67D306A}" srcOrd="5" destOrd="0" presId="urn:microsoft.com/office/officeart/2005/8/layout/hProcess7#1"/>
    <dgm:cxn modelId="{36A3B34B-92DD-420E-8751-D639599A6192}" type="presParOf" srcId="{EC92AB62-8BAF-4EB1-9C50-FD684055552F}" destId="{8FF1E0A5-6D1E-4E50-B2CB-712DD07E77B3}" srcOrd="6" destOrd="0" presId="urn:microsoft.com/office/officeart/2005/8/layout/hProcess7#1"/>
    <dgm:cxn modelId="{634D9E36-807E-43BB-A1F6-10C156026274}" type="presParOf" srcId="{8FF1E0A5-6D1E-4E50-B2CB-712DD07E77B3}" destId="{C07AD4BF-9B1A-4FE3-AC8D-8FBCFC53E28B}" srcOrd="0" destOrd="0" presId="urn:microsoft.com/office/officeart/2005/8/layout/hProcess7#1"/>
    <dgm:cxn modelId="{C8122206-C585-47AC-A4E5-480415530E6C}" type="presParOf" srcId="{8FF1E0A5-6D1E-4E50-B2CB-712DD07E77B3}" destId="{58EE1D54-92CA-49D1-8392-F27FB7F8A545}" srcOrd="1" destOrd="0" presId="urn:microsoft.com/office/officeart/2005/8/layout/hProcess7#1"/>
    <dgm:cxn modelId="{DF987006-4806-4853-BDB0-D20F41273ECC}" type="presParOf" srcId="{8FF1E0A5-6D1E-4E50-B2CB-712DD07E77B3}" destId="{3F32A049-2370-4C1A-BFF1-12A47896770A}" srcOrd="2" destOrd="0" presId="urn:microsoft.com/office/officeart/2005/8/layout/hProcess7#1"/>
    <dgm:cxn modelId="{072F160E-87B3-478E-840D-EF3D4DF11E5F}" type="presParOf" srcId="{EC92AB62-8BAF-4EB1-9C50-FD684055552F}" destId="{2C281CFA-5406-4EEF-9A63-F76D5B3944BA}" srcOrd="7" destOrd="0" presId="urn:microsoft.com/office/officeart/2005/8/layout/hProcess7#1"/>
    <dgm:cxn modelId="{A1790B50-2897-4ADA-8653-0D4631552E48}" type="presParOf" srcId="{EC92AB62-8BAF-4EB1-9C50-FD684055552F}" destId="{88F60EC5-30DE-421A-860F-9FFD84548F31}" srcOrd="8" destOrd="0" presId="urn:microsoft.com/office/officeart/2005/8/layout/hProcess7#1"/>
    <dgm:cxn modelId="{0C98F96D-08B7-4818-828C-DA0489EC7EB7}" type="presParOf" srcId="{88F60EC5-30DE-421A-860F-9FFD84548F31}" destId="{9F70BE44-31E3-4CB8-B78F-EF545B11E6D3}" srcOrd="0" destOrd="0" presId="urn:microsoft.com/office/officeart/2005/8/layout/hProcess7#1"/>
    <dgm:cxn modelId="{C4E25AFD-8CF9-40FA-A92E-2859BF4EA19B}" type="presParOf" srcId="{88F60EC5-30DE-421A-860F-9FFD84548F31}" destId="{7B18F10D-0533-40A7-83E4-7A1849C6E10A}" srcOrd="1" destOrd="0" presId="urn:microsoft.com/office/officeart/2005/8/layout/hProcess7#1"/>
    <dgm:cxn modelId="{866E1A30-47F7-443C-9F2D-1A2B09B68F13}" type="presParOf" srcId="{88F60EC5-30DE-421A-860F-9FFD84548F31}" destId="{9419BF31-5FFE-4C09-92C5-E28FF1C6EA24}"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3DA909-FAC7-4DA7-ADCE-2A88CA79BD5B}" type="doc">
      <dgm:prSet loTypeId="urn:microsoft.com/office/officeart/2005/8/layout/chevron1" loCatId="process" qsTypeId="urn:microsoft.com/office/officeart/2005/8/quickstyle/simple1" qsCatId="simple" csTypeId="urn:microsoft.com/office/officeart/2005/8/colors/colorful1#5" csCatId="colorful" phldr="1"/>
      <dgm:spPr/>
    </dgm:pt>
    <dgm:pt modelId="{E31157EB-1907-4BBC-8AC6-22E47C948217}">
      <dgm:prSet phldrT="[Text]"/>
      <dgm:spPr/>
      <dgm:t>
        <a:bodyPr/>
        <a:lstStyle/>
        <a:p>
          <a:r>
            <a:rPr lang="en-IN"/>
            <a:t>Data</a:t>
          </a:r>
        </a:p>
      </dgm:t>
    </dgm:pt>
    <dgm:pt modelId="{0BA514E2-F8DC-4DB6-A762-5F789E29969D}" type="parTrans" cxnId="{1B9EC4DE-D20D-4FDE-806C-FC491DF3AEA4}">
      <dgm:prSet/>
      <dgm:spPr/>
      <dgm:t>
        <a:bodyPr/>
        <a:lstStyle/>
        <a:p>
          <a:endParaRPr lang="en-IN"/>
        </a:p>
      </dgm:t>
    </dgm:pt>
    <dgm:pt modelId="{38EE89E4-2EE1-4B97-AD1C-4DFD33CF9E92}" type="sibTrans" cxnId="{1B9EC4DE-D20D-4FDE-806C-FC491DF3AEA4}">
      <dgm:prSet/>
      <dgm:spPr/>
      <dgm:t>
        <a:bodyPr/>
        <a:lstStyle/>
        <a:p>
          <a:endParaRPr lang="en-IN"/>
        </a:p>
      </dgm:t>
    </dgm:pt>
    <dgm:pt modelId="{B2B076B3-F4FF-4003-99BC-0171B70B306C}">
      <dgm:prSet phldrT="[Text]"/>
      <dgm:spPr/>
      <dgm:t>
        <a:bodyPr/>
        <a:lstStyle/>
        <a:p>
          <a:r>
            <a:rPr lang="en-IN"/>
            <a:t>Break Variable</a:t>
          </a:r>
        </a:p>
      </dgm:t>
    </dgm:pt>
    <dgm:pt modelId="{AC812B51-0ABE-4F55-9A51-F8273C85A944}" type="parTrans" cxnId="{D3D7C646-166C-428F-9E31-85A28997BD01}">
      <dgm:prSet/>
      <dgm:spPr/>
      <dgm:t>
        <a:bodyPr/>
        <a:lstStyle/>
        <a:p>
          <a:endParaRPr lang="en-IN"/>
        </a:p>
      </dgm:t>
    </dgm:pt>
    <dgm:pt modelId="{5FF81614-3BEC-44C5-BDC5-ADE69C10F1CD}" type="sibTrans" cxnId="{D3D7C646-166C-428F-9E31-85A28997BD01}">
      <dgm:prSet/>
      <dgm:spPr/>
      <dgm:t>
        <a:bodyPr/>
        <a:lstStyle/>
        <a:p>
          <a:endParaRPr lang="en-IN"/>
        </a:p>
      </dgm:t>
    </dgm:pt>
    <dgm:pt modelId="{ADE6313E-0557-4405-8382-48FEBA884333}">
      <dgm:prSet phldrT="[Text]"/>
      <dgm:spPr/>
      <dgm:t>
        <a:bodyPr/>
        <a:lstStyle/>
        <a:p>
          <a:r>
            <a:rPr lang="en-IN"/>
            <a:t>Select the variable</a:t>
          </a:r>
        </a:p>
      </dgm:t>
    </dgm:pt>
    <dgm:pt modelId="{D2E89E31-8CB7-4C89-B04F-8F9DAE67714A}" type="parTrans" cxnId="{FB1FA880-B79A-496A-8584-844D3E2883D3}">
      <dgm:prSet/>
      <dgm:spPr/>
      <dgm:t>
        <a:bodyPr/>
        <a:lstStyle/>
        <a:p>
          <a:endParaRPr lang="en-IN"/>
        </a:p>
      </dgm:t>
    </dgm:pt>
    <dgm:pt modelId="{DC2C586B-CD2D-4A98-BF14-CFE7F584E107}" type="sibTrans" cxnId="{FB1FA880-B79A-496A-8584-844D3E2883D3}">
      <dgm:prSet/>
      <dgm:spPr/>
      <dgm:t>
        <a:bodyPr/>
        <a:lstStyle/>
        <a:p>
          <a:endParaRPr lang="en-IN"/>
        </a:p>
      </dgm:t>
    </dgm:pt>
    <dgm:pt modelId="{E3295F33-AD34-4821-9413-D0545FB60D89}">
      <dgm:prSet phldrT="[Text]"/>
      <dgm:spPr/>
      <dgm:t>
        <a:bodyPr/>
        <a:lstStyle/>
        <a:p>
          <a:r>
            <a:rPr lang="en-IN"/>
            <a:t>Browse and Select the File</a:t>
          </a:r>
        </a:p>
      </dgm:t>
    </dgm:pt>
    <dgm:pt modelId="{754033A6-F55C-4D8A-8871-D2E43BACD0FC}" type="parTrans" cxnId="{64F54629-85B0-4EC5-ACA2-16D31A38F851}">
      <dgm:prSet/>
      <dgm:spPr/>
      <dgm:t>
        <a:bodyPr/>
        <a:lstStyle/>
        <a:p>
          <a:endParaRPr lang="en-IN"/>
        </a:p>
      </dgm:t>
    </dgm:pt>
    <dgm:pt modelId="{32174BC6-F4D9-4AFD-995F-86880C06CBD7}" type="sibTrans" cxnId="{64F54629-85B0-4EC5-ACA2-16D31A38F851}">
      <dgm:prSet/>
      <dgm:spPr/>
      <dgm:t>
        <a:bodyPr/>
        <a:lstStyle/>
        <a:p>
          <a:endParaRPr lang="en-IN"/>
        </a:p>
      </dgm:t>
    </dgm:pt>
    <dgm:pt modelId="{E7D40038-36CE-40C5-A659-27DBA1BDB39A}">
      <dgm:prSet phldrT="[Text]"/>
      <dgm:spPr/>
      <dgm:t>
        <a:bodyPr/>
        <a:lstStyle/>
        <a:p>
          <a:r>
            <a:rPr lang="en-IN"/>
            <a:t>Summaries of Variable</a:t>
          </a:r>
        </a:p>
      </dgm:t>
    </dgm:pt>
    <dgm:pt modelId="{8F3500C6-DD1A-403B-B825-49795E798BAB}" type="parTrans" cxnId="{D71911AD-0512-444E-8912-18D4C0B5A8C8}">
      <dgm:prSet/>
      <dgm:spPr/>
      <dgm:t>
        <a:bodyPr/>
        <a:lstStyle/>
        <a:p>
          <a:endParaRPr lang="en-IN"/>
        </a:p>
      </dgm:t>
    </dgm:pt>
    <dgm:pt modelId="{4F4A1DC1-87B7-4779-8FB7-8327B28A3A14}" type="sibTrans" cxnId="{D71911AD-0512-444E-8912-18D4C0B5A8C8}">
      <dgm:prSet/>
      <dgm:spPr/>
      <dgm:t>
        <a:bodyPr/>
        <a:lstStyle/>
        <a:p>
          <a:endParaRPr lang="en-IN"/>
        </a:p>
      </dgm:t>
    </dgm:pt>
    <dgm:pt modelId="{93F2F146-D0F6-47C2-BB58-26F0059D458F}">
      <dgm:prSet phldrT="[Text]"/>
      <dgm:spPr/>
      <dgm:t>
        <a:bodyPr/>
        <a:lstStyle/>
        <a:p>
          <a:r>
            <a:rPr lang="en-IN" dirty="0"/>
            <a:t>Aggregate</a:t>
          </a:r>
        </a:p>
      </dgm:t>
    </dgm:pt>
    <dgm:pt modelId="{69C4F8D0-C9DB-4FF6-91B7-4A45444ABAE1}" type="parTrans" cxnId="{52B6628E-0AEC-4B57-807A-360F836809A2}">
      <dgm:prSet/>
      <dgm:spPr/>
      <dgm:t>
        <a:bodyPr/>
        <a:lstStyle/>
        <a:p>
          <a:endParaRPr lang="en-IN"/>
        </a:p>
      </dgm:t>
    </dgm:pt>
    <dgm:pt modelId="{2A305FD3-5170-49BB-83C1-EC193D811880}" type="sibTrans" cxnId="{52B6628E-0AEC-4B57-807A-360F836809A2}">
      <dgm:prSet/>
      <dgm:spPr/>
      <dgm:t>
        <a:bodyPr/>
        <a:lstStyle/>
        <a:p>
          <a:endParaRPr lang="en-IN"/>
        </a:p>
      </dgm:t>
    </dgm:pt>
    <dgm:pt modelId="{B154913A-4FB4-474D-B848-A334390C550D}">
      <dgm:prSet phldrT="[Text]"/>
      <dgm:spPr/>
      <dgm:t>
        <a:bodyPr/>
        <a:lstStyle/>
        <a:p>
          <a:r>
            <a:rPr lang="en-IN"/>
            <a:t>Function</a:t>
          </a:r>
        </a:p>
      </dgm:t>
    </dgm:pt>
    <dgm:pt modelId="{4A96E2AF-AF29-4035-B3FF-D917995D2A16}" type="parTrans" cxnId="{1BEB4BF4-616A-4AF1-8420-53001E526B5C}">
      <dgm:prSet/>
      <dgm:spPr/>
      <dgm:t>
        <a:bodyPr/>
        <a:lstStyle/>
        <a:p>
          <a:endParaRPr lang="en-IN"/>
        </a:p>
      </dgm:t>
    </dgm:pt>
    <dgm:pt modelId="{EFBC4222-D7C7-4D30-9B76-DB62FEFB5DC3}" type="sibTrans" cxnId="{1BEB4BF4-616A-4AF1-8420-53001E526B5C}">
      <dgm:prSet/>
      <dgm:spPr/>
      <dgm:t>
        <a:bodyPr/>
        <a:lstStyle/>
        <a:p>
          <a:endParaRPr lang="en-IN"/>
        </a:p>
      </dgm:t>
    </dgm:pt>
    <dgm:pt modelId="{1C4F22AE-92F9-4D6C-B5B6-085E4B6080A1}" type="pres">
      <dgm:prSet presAssocID="{1C3DA909-FAC7-4DA7-ADCE-2A88CA79BD5B}" presName="Name0" presStyleCnt="0">
        <dgm:presLayoutVars>
          <dgm:dir/>
          <dgm:animLvl val="lvl"/>
          <dgm:resizeHandles val="exact"/>
        </dgm:presLayoutVars>
      </dgm:prSet>
      <dgm:spPr/>
    </dgm:pt>
    <dgm:pt modelId="{E0A7DA22-3C0E-4047-BE3E-23FE7EB742CB}" type="pres">
      <dgm:prSet presAssocID="{E31157EB-1907-4BBC-8AC6-22E47C948217}" presName="parTxOnly" presStyleLbl="node1" presStyleIdx="0" presStyleCnt="7">
        <dgm:presLayoutVars>
          <dgm:chMax val="0"/>
          <dgm:chPref val="0"/>
          <dgm:bulletEnabled val="1"/>
        </dgm:presLayoutVars>
      </dgm:prSet>
      <dgm:spPr/>
    </dgm:pt>
    <dgm:pt modelId="{68D3390C-90E9-4066-B13F-BD14799AA8DA}" type="pres">
      <dgm:prSet presAssocID="{38EE89E4-2EE1-4B97-AD1C-4DFD33CF9E92}" presName="parTxOnlySpace" presStyleCnt="0"/>
      <dgm:spPr/>
    </dgm:pt>
    <dgm:pt modelId="{BA5BBB8A-1BF5-485C-8ABF-EEC5C6057D6D}" type="pres">
      <dgm:prSet presAssocID="{93F2F146-D0F6-47C2-BB58-26F0059D458F}" presName="parTxOnly" presStyleLbl="node1" presStyleIdx="1" presStyleCnt="7">
        <dgm:presLayoutVars>
          <dgm:chMax val="0"/>
          <dgm:chPref val="0"/>
          <dgm:bulletEnabled val="1"/>
        </dgm:presLayoutVars>
      </dgm:prSet>
      <dgm:spPr/>
    </dgm:pt>
    <dgm:pt modelId="{34178846-C9F5-49EC-BE82-05FB8071606C}" type="pres">
      <dgm:prSet presAssocID="{2A305FD3-5170-49BB-83C1-EC193D811880}" presName="parTxOnlySpace" presStyleCnt="0"/>
      <dgm:spPr/>
    </dgm:pt>
    <dgm:pt modelId="{405A7E0A-C443-450E-9E54-A9B2F5AC8ABD}" type="pres">
      <dgm:prSet presAssocID="{B2B076B3-F4FF-4003-99BC-0171B70B306C}" presName="parTxOnly" presStyleLbl="node1" presStyleIdx="2" presStyleCnt="7">
        <dgm:presLayoutVars>
          <dgm:chMax val="0"/>
          <dgm:chPref val="0"/>
          <dgm:bulletEnabled val="1"/>
        </dgm:presLayoutVars>
      </dgm:prSet>
      <dgm:spPr/>
    </dgm:pt>
    <dgm:pt modelId="{05E1CE52-87EC-4879-B15A-B6AA704F1F4C}" type="pres">
      <dgm:prSet presAssocID="{5FF81614-3BEC-44C5-BDC5-ADE69C10F1CD}" presName="parTxOnlySpace" presStyleCnt="0"/>
      <dgm:spPr/>
    </dgm:pt>
    <dgm:pt modelId="{63A10F16-A2FA-4F97-8584-BE371C3304A2}" type="pres">
      <dgm:prSet presAssocID="{ADE6313E-0557-4405-8382-48FEBA884333}" presName="parTxOnly" presStyleLbl="node1" presStyleIdx="3" presStyleCnt="7">
        <dgm:presLayoutVars>
          <dgm:chMax val="0"/>
          <dgm:chPref val="0"/>
          <dgm:bulletEnabled val="1"/>
        </dgm:presLayoutVars>
      </dgm:prSet>
      <dgm:spPr/>
    </dgm:pt>
    <dgm:pt modelId="{366DC46F-C7EA-4E4D-8EE1-794AFEBDFDE6}" type="pres">
      <dgm:prSet presAssocID="{DC2C586B-CD2D-4A98-BF14-CFE7F584E107}" presName="parTxOnlySpace" presStyleCnt="0"/>
      <dgm:spPr/>
    </dgm:pt>
    <dgm:pt modelId="{E2C9F77F-5CAE-46DF-AEE3-E9CDA1C554F9}" type="pres">
      <dgm:prSet presAssocID="{E3295F33-AD34-4821-9413-D0545FB60D89}" presName="parTxOnly" presStyleLbl="node1" presStyleIdx="4" presStyleCnt="7">
        <dgm:presLayoutVars>
          <dgm:chMax val="0"/>
          <dgm:chPref val="0"/>
          <dgm:bulletEnabled val="1"/>
        </dgm:presLayoutVars>
      </dgm:prSet>
      <dgm:spPr/>
    </dgm:pt>
    <dgm:pt modelId="{DCD4D14B-297E-4924-B455-3358D197EE2A}" type="pres">
      <dgm:prSet presAssocID="{32174BC6-F4D9-4AFD-995F-86880C06CBD7}" presName="parTxOnlySpace" presStyleCnt="0"/>
      <dgm:spPr/>
    </dgm:pt>
    <dgm:pt modelId="{C2633D9A-54CF-47BA-A79C-71FEE36C5FFD}" type="pres">
      <dgm:prSet presAssocID="{E7D40038-36CE-40C5-A659-27DBA1BDB39A}" presName="parTxOnly" presStyleLbl="node1" presStyleIdx="5" presStyleCnt="7">
        <dgm:presLayoutVars>
          <dgm:chMax val="0"/>
          <dgm:chPref val="0"/>
          <dgm:bulletEnabled val="1"/>
        </dgm:presLayoutVars>
      </dgm:prSet>
      <dgm:spPr/>
    </dgm:pt>
    <dgm:pt modelId="{AE8193E5-4317-4942-BC18-6359353F7A47}" type="pres">
      <dgm:prSet presAssocID="{4F4A1DC1-87B7-4779-8FB7-8327B28A3A14}" presName="parTxOnlySpace" presStyleCnt="0"/>
      <dgm:spPr/>
    </dgm:pt>
    <dgm:pt modelId="{6BAF8855-F163-4305-9418-F2808E20877E}" type="pres">
      <dgm:prSet presAssocID="{B154913A-4FB4-474D-B848-A334390C550D}" presName="parTxOnly" presStyleLbl="node1" presStyleIdx="6" presStyleCnt="7">
        <dgm:presLayoutVars>
          <dgm:chMax val="0"/>
          <dgm:chPref val="0"/>
          <dgm:bulletEnabled val="1"/>
        </dgm:presLayoutVars>
      </dgm:prSet>
      <dgm:spPr/>
    </dgm:pt>
  </dgm:ptLst>
  <dgm:cxnLst>
    <dgm:cxn modelId="{077BA101-0D69-4862-967E-2F0C10987F5E}" type="presOf" srcId="{B154913A-4FB4-474D-B848-A334390C550D}" destId="{6BAF8855-F163-4305-9418-F2808E20877E}" srcOrd="0" destOrd="0" presId="urn:microsoft.com/office/officeart/2005/8/layout/chevron1"/>
    <dgm:cxn modelId="{92DA4610-8C78-4092-B9C2-16A6C2B0443B}" type="presOf" srcId="{ADE6313E-0557-4405-8382-48FEBA884333}" destId="{63A10F16-A2FA-4F97-8584-BE371C3304A2}" srcOrd="0" destOrd="0" presId="urn:microsoft.com/office/officeart/2005/8/layout/chevron1"/>
    <dgm:cxn modelId="{64F54629-85B0-4EC5-ACA2-16D31A38F851}" srcId="{1C3DA909-FAC7-4DA7-ADCE-2A88CA79BD5B}" destId="{E3295F33-AD34-4821-9413-D0545FB60D89}" srcOrd="4" destOrd="0" parTransId="{754033A6-F55C-4D8A-8871-D2E43BACD0FC}" sibTransId="{32174BC6-F4D9-4AFD-995F-86880C06CBD7}"/>
    <dgm:cxn modelId="{F7BC185F-3D84-43B6-A0F0-F7C6F11490DE}" type="presOf" srcId="{1C3DA909-FAC7-4DA7-ADCE-2A88CA79BD5B}" destId="{1C4F22AE-92F9-4D6C-B5B6-085E4B6080A1}" srcOrd="0" destOrd="0" presId="urn:microsoft.com/office/officeart/2005/8/layout/chevron1"/>
    <dgm:cxn modelId="{D76C5744-9D44-49FF-95E0-2532FDD6C8AA}" type="presOf" srcId="{E31157EB-1907-4BBC-8AC6-22E47C948217}" destId="{E0A7DA22-3C0E-4047-BE3E-23FE7EB742CB}" srcOrd="0" destOrd="0" presId="urn:microsoft.com/office/officeart/2005/8/layout/chevron1"/>
    <dgm:cxn modelId="{D3D7C646-166C-428F-9E31-85A28997BD01}" srcId="{1C3DA909-FAC7-4DA7-ADCE-2A88CA79BD5B}" destId="{B2B076B3-F4FF-4003-99BC-0171B70B306C}" srcOrd="2" destOrd="0" parTransId="{AC812B51-0ABE-4F55-9A51-F8273C85A944}" sibTransId="{5FF81614-3BEC-44C5-BDC5-ADE69C10F1CD}"/>
    <dgm:cxn modelId="{FB1FA880-B79A-496A-8584-844D3E2883D3}" srcId="{1C3DA909-FAC7-4DA7-ADCE-2A88CA79BD5B}" destId="{ADE6313E-0557-4405-8382-48FEBA884333}" srcOrd="3" destOrd="0" parTransId="{D2E89E31-8CB7-4C89-B04F-8F9DAE67714A}" sibTransId="{DC2C586B-CD2D-4A98-BF14-CFE7F584E107}"/>
    <dgm:cxn modelId="{52B6628E-0AEC-4B57-807A-360F836809A2}" srcId="{1C3DA909-FAC7-4DA7-ADCE-2A88CA79BD5B}" destId="{93F2F146-D0F6-47C2-BB58-26F0059D458F}" srcOrd="1" destOrd="0" parTransId="{69C4F8D0-C9DB-4FF6-91B7-4A45444ABAE1}" sibTransId="{2A305FD3-5170-49BB-83C1-EC193D811880}"/>
    <dgm:cxn modelId="{D71911AD-0512-444E-8912-18D4C0B5A8C8}" srcId="{1C3DA909-FAC7-4DA7-ADCE-2A88CA79BD5B}" destId="{E7D40038-36CE-40C5-A659-27DBA1BDB39A}" srcOrd="5" destOrd="0" parTransId="{8F3500C6-DD1A-403B-B825-49795E798BAB}" sibTransId="{4F4A1DC1-87B7-4779-8FB7-8327B28A3A14}"/>
    <dgm:cxn modelId="{6D4270B4-21A5-493C-B106-71A146373E5F}" type="presOf" srcId="{E3295F33-AD34-4821-9413-D0545FB60D89}" destId="{E2C9F77F-5CAE-46DF-AEE3-E9CDA1C554F9}" srcOrd="0" destOrd="0" presId="urn:microsoft.com/office/officeart/2005/8/layout/chevron1"/>
    <dgm:cxn modelId="{DF7B6CC6-6594-4991-AFD0-56B8D8FB0127}" type="presOf" srcId="{B2B076B3-F4FF-4003-99BC-0171B70B306C}" destId="{405A7E0A-C443-450E-9E54-A9B2F5AC8ABD}" srcOrd="0" destOrd="0" presId="urn:microsoft.com/office/officeart/2005/8/layout/chevron1"/>
    <dgm:cxn modelId="{7D0781D4-8E74-4C6B-8170-D786294B8AE1}" type="presOf" srcId="{E7D40038-36CE-40C5-A659-27DBA1BDB39A}" destId="{C2633D9A-54CF-47BA-A79C-71FEE36C5FFD}" srcOrd="0" destOrd="0" presId="urn:microsoft.com/office/officeart/2005/8/layout/chevron1"/>
    <dgm:cxn modelId="{5EDDFCD5-9F09-4F00-B234-7583EAFF3688}" type="presOf" srcId="{93F2F146-D0F6-47C2-BB58-26F0059D458F}" destId="{BA5BBB8A-1BF5-485C-8ABF-EEC5C6057D6D}" srcOrd="0" destOrd="0" presId="urn:microsoft.com/office/officeart/2005/8/layout/chevron1"/>
    <dgm:cxn modelId="{1B9EC4DE-D20D-4FDE-806C-FC491DF3AEA4}" srcId="{1C3DA909-FAC7-4DA7-ADCE-2A88CA79BD5B}" destId="{E31157EB-1907-4BBC-8AC6-22E47C948217}" srcOrd="0" destOrd="0" parTransId="{0BA514E2-F8DC-4DB6-A762-5F789E29969D}" sibTransId="{38EE89E4-2EE1-4B97-AD1C-4DFD33CF9E92}"/>
    <dgm:cxn modelId="{1BEB4BF4-616A-4AF1-8420-53001E526B5C}" srcId="{1C3DA909-FAC7-4DA7-ADCE-2A88CA79BD5B}" destId="{B154913A-4FB4-474D-B848-A334390C550D}" srcOrd="6" destOrd="0" parTransId="{4A96E2AF-AF29-4035-B3FF-D917995D2A16}" sibTransId="{EFBC4222-D7C7-4D30-9B76-DB62FEFB5DC3}"/>
    <dgm:cxn modelId="{DECB562C-33ED-4CD6-9518-36E89405D324}" type="presParOf" srcId="{1C4F22AE-92F9-4D6C-B5B6-085E4B6080A1}" destId="{E0A7DA22-3C0E-4047-BE3E-23FE7EB742CB}" srcOrd="0" destOrd="0" presId="urn:microsoft.com/office/officeart/2005/8/layout/chevron1"/>
    <dgm:cxn modelId="{1B9A389B-4FA0-43E6-88FC-5E7316F95255}" type="presParOf" srcId="{1C4F22AE-92F9-4D6C-B5B6-085E4B6080A1}" destId="{68D3390C-90E9-4066-B13F-BD14799AA8DA}" srcOrd="1" destOrd="0" presId="urn:microsoft.com/office/officeart/2005/8/layout/chevron1"/>
    <dgm:cxn modelId="{8703D127-A16B-4BDE-BF4C-9FEDFE9D3603}" type="presParOf" srcId="{1C4F22AE-92F9-4D6C-B5B6-085E4B6080A1}" destId="{BA5BBB8A-1BF5-485C-8ABF-EEC5C6057D6D}" srcOrd="2" destOrd="0" presId="urn:microsoft.com/office/officeart/2005/8/layout/chevron1"/>
    <dgm:cxn modelId="{1D31F2C7-BBA3-4BED-AADA-B92A6236FD86}" type="presParOf" srcId="{1C4F22AE-92F9-4D6C-B5B6-085E4B6080A1}" destId="{34178846-C9F5-49EC-BE82-05FB8071606C}" srcOrd="3" destOrd="0" presId="urn:microsoft.com/office/officeart/2005/8/layout/chevron1"/>
    <dgm:cxn modelId="{7E90F035-CD11-404D-86C8-DA6E7F19BDA4}" type="presParOf" srcId="{1C4F22AE-92F9-4D6C-B5B6-085E4B6080A1}" destId="{405A7E0A-C443-450E-9E54-A9B2F5AC8ABD}" srcOrd="4" destOrd="0" presId="urn:microsoft.com/office/officeart/2005/8/layout/chevron1"/>
    <dgm:cxn modelId="{4A1973A8-16F1-4DB1-B29F-A04D9C11E4DD}" type="presParOf" srcId="{1C4F22AE-92F9-4D6C-B5B6-085E4B6080A1}" destId="{05E1CE52-87EC-4879-B15A-B6AA704F1F4C}" srcOrd="5" destOrd="0" presId="urn:microsoft.com/office/officeart/2005/8/layout/chevron1"/>
    <dgm:cxn modelId="{20DB3469-242C-49C6-9232-4ECF563AC96B}" type="presParOf" srcId="{1C4F22AE-92F9-4D6C-B5B6-085E4B6080A1}" destId="{63A10F16-A2FA-4F97-8584-BE371C3304A2}" srcOrd="6" destOrd="0" presId="urn:microsoft.com/office/officeart/2005/8/layout/chevron1"/>
    <dgm:cxn modelId="{B436C814-735A-4532-99A7-5E2F4CADDE9A}" type="presParOf" srcId="{1C4F22AE-92F9-4D6C-B5B6-085E4B6080A1}" destId="{366DC46F-C7EA-4E4D-8EE1-794AFEBDFDE6}" srcOrd="7" destOrd="0" presId="urn:microsoft.com/office/officeart/2005/8/layout/chevron1"/>
    <dgm:cxn modelId="{F1B890AE-2CDC-48BC-9D04-5D670FB73E60}" type="presParOf" srcId="{1C4F22AE-92F9-4D6C-B5B6-085E4B6080A1}" destId="{E2C9F77F-5CAE-46DF-AEE3-E9CDA1C554F9}" srcOrd="8" destOrd="0" presId="urn:microsoft.com/office/officeart/2005/8/layout/chevron1"/>
    <dgm:cxn modelId="{FD2FC86A-5D9D-44BC-9984-0930D722BA05}" type="presParOf" srcId="{1C4F22AE-92F9-4D6C-B5B6-085E4B6080A1}" destId="{DCD4D14B-297E-4924-B455-3358D197EE2A}" srcOrd="9" destOrd="0" presId="urn:microsoft.com/office/officeart/2005/8/layout/chevron1"/>
    <dgm:cxn modelId="{2C2DA33B-4295-48D8-99BD-568ACCF61743}" type="presParOf" srcId="{1C4F22AE-92F9-4D6C-B5B6-085E4B6080A1}" destId="{C2633D9A-54CF-47BA-A79C-71FEE36C5FFD}" srcOrd="10" destOrd="0" presId="urn:microsoft.com/office/officeart/2005/8/layout/chevron1"/>
    <dgm:cxn modelId="{822594B6-C877-464A-B092-980EEB6BC54E}" type="presParOf" srcId="{1C4F22AE-92F9-4D6C-B5B6-085E4B6080A1}" destId="{AE8193E5-4317-4942-BC18-6359353F7A47}" srcOrd="11" destOrd="0" presId="urn:microsoft.com/office/officeart/2005/8/layout/chevron1"/>
    <dgm:cxn modelId="{56598C4A-D25D-46DB-8F8A-8FA782E5C92D}" type="presParOf" srcId="{1C4F22AE-92F9-4D6C-B5B6-085E4B6080A1}" destId="{6BAF8855-F163-4305-9418-F2808E20877E}"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1CC88-591F-4779-A320-F13EC2200663}">
      <dsp:nvSpPr>
        <dsp:cNvPr id="0" name=""/>
        <dsp:cNvSpPr/>
      </dsp:nvSpPr>
      <dsp:spPr>
        <a:xfrm>
          <a:off x="5761103" y="0"/>
          <a:ext cx="2466431" cy="5486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endParaRPr lang="en-IN" sz="4900" kern="1200" dirty="0"/>
        </a:p>
      </dsp:txBody>
      <dsp:txXfrm>
        <a:off x="5761103" y="0"/>
        <a:ext cx="2466431" cy="1645920"/>
      </dsp:txXfrm>
    </dsp:sp>
    <dsp:sp modelId="{A30A1BB0-2EB2-4EF0-9620-FFC51A56BCBA}">
      <dsp:nvSpPr>
        <dsp:cNvPr id="0" name=""/>
        <dsp:cNvSpPr/>
      </dsp:nvSpPr>
      <dsp:spPr>
        <a:xfrm>
          <a:off x="2881584" y="0"/>
          <a:ext cx="2466431" cy="5486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endParaRPr lang="en-IN" sz="4900" kern="1200" dirty="0"/>
        </a:p>
      </dsp:txBody>
      <dsp:txXfrm>
        <a:off x="2881584" y="0"/>
        <a:ext cx="2466431" cy="1645920"/>
      </dsp:txXfrm>
    </dsp:sp>
    <dsp:sp modelId="{A91E14FE-E5B2-417A-8093-AB93B7F637A7}">
      <dsp:nvSpPr>
        <dsp:cNvPr id="0" name=""/>
        <dsp:cNvSpPr/>
      </dsp:nvSpPr>
      <dsp:spPr>
        <a:xfrm>
          <a:off x="2065" y="0"/>
          <a:ext cx="2466431" cy="5486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r>
            <a:rPr lang="en-US" sz="4900" kern="1200"/>
            <a:t>Views</a:t>
          </a:r>
          <a:endParaRPr lang="en-IN" sz="4900" kern="1200" dirty="0"/>
        </a:p>
      </dsp:txBody>
      <dsp:txXfrm>
        <a:off x="2065" y="0"/>
        <a:ext cx="2466431" cy="1645920"/>
      </dsp:txXfrm>
    </dsp:sp>
    <dsp:sp modelId="{01319AEC-B60C-4E24-8C55-57582EC665D7}">
      <dsp:nvSpPr>
        <dsp:cNvPr id="0" name=""/>
        <dsp:cNvSpPr/>
      </dsp:nvSpPr>
      <dsp:spPr>
        <a:xfrm>
          <a:off x="208609" y="2643166"/>
          <a:ext cx="2065436" cy="10327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Graphical user interface</a:t>
          </a:r>
          <a:endParaRPr lang="en-IN" sz="1000" kern="1200" dirty="0"/>
        </a:p>
      </dsp:txBody>
      <dsp:txXfrm>
        <a:off x="238856" y="2673413"/>
        <a:ext cx="2004942" cy="972224"/>
      </dsp:txXfrm>
    </dsp:sp>
    <dsp:sp modelId="{D5304CAF-F2EE-4AE0-8876-D59E200B1CF8}">
      <dsp:nvSpPr>
        <dsp:cNvPr id="0" name=""/>
        <dsp:cNvSpPr/>
      </dsp:nvSpPr>
      <dsp:spPr>
        <a:xfrm rot="18770822">
          <a:off x="2079690" y="2697224"/>
          <a:ext cx="1214885" cy="33881"/>
        </a:xfrm>
        <a:custGeom>
          <a:avLst/>
          <a:gdLst/>
          <a:ahLst/>
          <a:cxnLst/>
          <a:rect l="0" t="0" r="0" b="0"/>
          <a:pathLst>
            <a:path>
              <a:moveTo>
                <a:pt x="0" y="16940"/>
              </a:moveTo>
              <a:lnTo>
                <a:pt x="1214885" y="169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56761" y="2683793"/>
        <a:ext cx="60744" cy="60744"/>
      </dsp:txXfrm>
    </dsp:sp>
    <dsp:sp modelId="{8C2B78A0-97D8-47EF-A469-76E6F4E0405F}">
      <dsp:nvSpPr>
        <dsp:cNvPr id="0" name=""/>
        <dsp:cNvSpPr/>
      </dsp:nvSpPr>
      <dsp:spPr>
        <a:xfrm>
          <a:off x="3100220" y="1752446"/>
          <a:ext cx="2065436" cy="10327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Data View</a:t>
          </a:r>
          <a:endParaRPr lang="en-IN" sz="1000" kern="1200" dirty="0"/>
        </a:p>
      </dsp:txBody>
      <dsp:txXfrm>
        <a:off x="3130467" y="1782693"/>
        <a:ext cx="2004942" cy="972224"/>
      </dsp:txXfrm>
    </dsp:sp>
    <dsp:sp modelId="{EE33F296-1212-4112-8A87-D89DD8B29E96}">
      <dsp:nvSpPr>
        <dsp:cNvPr id="0" name=""/>
        <dsp:cNvSpPr/>
      </dsp:nvSpPr>
      <dsp:spPr>
        <a:xfrm>
          <a:off x="5165657" y="2251864"/>
          <a:ext cx="826174" cy="33881"/>
        </a:xfrm>
        <a:custGeom>
          <a:avLst/>
          <a:gdLst/>
          <a:ahLst/>
          <a:cxnLst/>
          <a:rect l="0" t="0" r="0" b="0"/>
          <a:pathLst>
            <a:path>
              <a:moveTo>
                <a:pt x="0" y="16940"/>
              </a:moveTo>
              <a:lnTo>
                <a:pt x="826174" y="169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558090" y="2248151"/>
        <a:ext cx="41308" cy="41308"/>
      </dsp:txXfrm>
    </dsp:sp>
    <dsp:sp modelId="{8DEA46A3-3852-4DA8-A2E2-9EE51772FB23}">
      <dsp:nvSpPr>
        <dsp:cNvPr id="0" name=""/>
        <dsp:cNvSpPr/>
      </dsp:nvSpPr>
      <dsp:spPr>
        <a:xfrm>
          <a:off x="5991832" y="1752446"/>
          <a:ext cx="2065436" cy="1032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u="none" kern="1200" dirty="0">
              <a:solidFill>
                <a:schemeClr val="bg1"/>
              </a:solidFill>
            </a:rPr>
            <a:t>Spreadsheet view </a:t>
          </a:r>
        </a:p>
        <a:p>
          <a:pPr marL="0" lvl="0" indent="0" algn="ctr" defTabSz="444500">
            <a:lnSpc>
              <a:spcPct val="90000"/>
            </a:lnSpc>
            <a:spcBef>
              <a:spcPct val="0"/>
            </a:spcBef>
            <a:spcAft>
              <a:spcPct val="35000"/>
            </a:spcAft>
            <a:buNone/>
          </a:pPr>
          <a:r>
            <a:rPr lang="en-IN" sz="1000" kern="1200" dirty="0"/>
            <a:t>cases (rows) and variables (columns). </a:t>
          </a:r>
          <a:endParaRPr lang="en-IN" sz="1000" u="none" kern="1200" dirty="0">
            <a:solidFill>
              <a:schemeClr val="tx1"/>
            </a:solidFill>
          </a:endParaRPr>
        </a:p>
      </dsp:txBody>
      <dsp:txXfrm>
        <a:off x="6022079" y="1782693"/>
        <a:ext cx="2004942" cy="972224"/>
      </dsp:txXfrm>
    </dsp:sp>
    <dsp:sp modelId="{8EEBDCEA-356C-43A7-8FB9-9DB92457FD22}">
      <dsp:nvSpPr>
        <dsp:cNvPr id="0" name=""/>
        <dsp:cNvSpPr/>
      </dsp:nvSpPr>
      <dsp:spPr>
        <a:xfrm rot="2829178">
          <a:off x="2079690" y="3587944"/>
          <a:ext cx="1214885" cy="33881"/>
        </a:xfrm>
        <a:custGeom>
          <a:avLst/>
          <a:gdLst/>
          <a:ahLst/>
          <a:cxnLst/>
          <a:rect l="0" t="0" r="0" b="0"/>
          <a:pathLst>
            <a:path>
              <a:moveTo>
                <a:pt x="0" y="16940"/>
              </a:moveTo>
              <a:lnTo>
                <a:pt x="1214885" y="169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56761" y="3574513"/>
        <a:ext cx="60744" cy="60744"/>
      </dsp:txXfrm>
    </dsp:sp>
    <dsp:sp modelId="{6489A234-C1C2-4063-98D4-47AA27A50DDB}">
      <dsp:nvSpPr>
        <dsp:cNvPr id="0" name=""/>
        <dsp:cNvSpPr/>
      </dsp:nvSpPr>
      <dsp:spPr>
        <a:xfrm>
          <a:off x="3100220" y="3533885"/>
          <a:ext cx="2065436" cy="103271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'Variable View</a:t>
          </a:r>
        </a:p>
      </dsp:txBody>
      <dsp:txXfrm>
        <a:off x="3130467" y="3564132"/>
        <a:ext cx="2004942" cy="972224"/>
      </dsp:txXfrm>
    </dsp:sp>
    <dsp:sp modelId="{8221BEB7-D1A4-46E6-BFFD-D22680033D1B}">
      <dsp:nvSpPr>
        <dsp:cNvPr id="0" name=""/>
        <dsp:cNvSpPr/>
      </dsp:nvSpPr>
      <dsp:spPr>
        <a:xfrm rot="19457599">
          <a:off x="5070026" y="3736397"/>
          <a:ext cx="1017437" cy="33881"/>
        </a:xfrm>
        <a:custGeom>
          <a:avLst/>
          <a:gdLst/>
          <a:ahLst/>
          <a:cxnLst/>
          <a:rect l="0" t="0" r="0" b="0"/>
          <a:pathLst>
            <a:path>
              <a:moveTo>
                <a:pt x="0" y="16940"/>
              </a:moveTo>
              <a:lnTo>
                <a:pt x="1017437" y="169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553308" y="3727902"/>
        <a:ext cx="50871" cy="50871"/>
      </dsp:txXfrm>
    </dsp:sp>
    <dsp:sp modelId="{633C05BA-5322-4409-A54C-F31977BF5B8C}">
      <dsp:nvSpPr>
        <dsp:cNvPr id="0" name=""/>
        <dsp:cNvSpPr/>
      </dsp:nvSpPr>
      <dsp:spPr>
        <a:xfrm>
          <a:off x="5991832" y="2940072"/>
          <a:ext cx="2065436" cy="1032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Each row represents a variable and shows the variable name, variable label, value label(s), print width, measurement type and a variety of other characteristics. </a:t>
          </a:r>
        </a:p>
      </dsp:txBody>
      <dsp:txXfrm>
        <a:off x="6022079" y="2970319"/>
        <a:ext cx="2004942" cy="972224"/>
      </dsp:txXfrm>
    </dsp:sp>
    <dsp:sp modelId="{F89DAAF5-C87C-4C21-B571-F376F81A17D8}">
      <dsp:nvSpPr>
        <dsp:cNvPr id="0" name=""/>
        <dsp:cNvSpPr/>
      </dsp:nvSpPr>
      <dsp:spPr>
        <a:xfrm rot="2142401">
          <a:off x="5070026" y="4330210"/>
          <a:ext cx="1017437" cy="33881"/>
        </a:xfrm>
        <a:custGeom>
          <a:avLst/>
          <a:gdLst/>
          <a:ahLst/>
          <a:cxnLst/>
          <a:rect l="0" t="0" r="0" b="0"/>
          <a:pathLst>
            <a:path>
              <a:moveTo>
                <a:pt x="0" y="16940"/>
              </a:moveTo>
              <a:lnTo>
                <a:pt x="1017437" y="169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553308" y="4321715"/>
        <a:ext cx="50871" cy="50871"/>
      </dsp:txXfrm>
    </dsp:sp>
    <dsp:sp modelId="{DC2FD058-ACE8-4387-88E8-E054A6B0A4DA}">
      <dsp:nvSpPr>
        <dsp:cNvPr id="0" name=""/>
        <dsp:cNvSpPr/>
      </dsp:nvSpPr>
      <dsp:spPr>
        <a:xfrm>
          <a:off x="5991832" y="4127698"/>
          <a:ext cx="2065436" cy="10327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the metadata dictionary </a:t>
          </a:r>
        </a:p>
      </dsp:txBody>
      <dsp:txXfrm>
        <a:off x="6022079" y="4157945"/>
        <a:ext cx="2004942" cy="972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4B84E-41B9-4564-955E-B7B67860FF6B}">
      <dsp:nvSpPr>
        <dsp:cNvPr id="0" name=""/>
        <dsp:cNvSpPr/>
      </dsp:nvSpPr>
      <dsp:spPr>
        <a:xfrm>
          <a:off x="3817" y="0"/>
          <a:ext cx="2222152" cy="3048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START</a:t>
          </a:r>
        </a:p>
      </dsp:txBody>
      <dsp:txXfrm>
        <a:off x="156217" y="0"/>
        <a:ext cx="1917352" cy="304800"/>
      </dsp:txXfrm>
    </dsp:sp>
    <dsp:sp modelId="{089B2615-B61E-4ED0-B569-461ACDAD65AF}">
      <dsp:nvSpPr>
        <dsp:cNvPr id="0" name=""/>
        <dsp:cNvSpPr/>
      </dsp:nvSpPr>
      <dsp:spPr>
        <a:xfrm>
          <a:off x="2003754" y="0"/>
          <a:ext cx="2222152" cy="3048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ALL PROGRAMS</a:t>
          </a:r>
        </a:p>
      </dsp:txBody>
      <dsp:txXfrm>
        <a:off x="2156154" y="0"/>
        <a:ext cx="1917352" cy="304800"/>
      </dsp:txXfrm>
    </dsp:sp>
    <dsp:sp modelId="{391DACEA-FE13-41E3-9A4E-27FABAC5970B}">
      <dsp:nvSpPr>
        <dsp:cNvPr id="0" name=""/>
        <dsp:cNvSpPr/>
      </dsp:nvSpPr>
      <dsp:spPr>
        <a:xfrm>
          <a:off x="4003692" y="0"/>
          <a:ext cx="2222152" cy="30480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SPSS INC STATISTICS 20.0/ 21.0</a:t>
          </a:r>
        </a:p>
      </dsp:txBody>
      <dsp:txXfrm>
        <a:off x="4156092" y="0"/>
        <a:ext cx="1917352" cy="304800"/>
      </dsp:txXfrm>
    </dsp:sp>
    <dsp:sp modelId="{C2AD2441-BB53-4168-8F71-E6091A59988A}">
      <dsp:nvSpPr>
        <dsp:cNvPr id="0" name=""/>
        <dsp:cNvSpPr/>
      </dsp:nvSpPr>
      <dsp:spPr>
        <a:xfrm>
          <a:off x="6003629" y="0"/>
          <a:ext cx="2222152" cy="30480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SPSS STATISTICS 20.0/21.0</a:t>
          </a:r>
        </a:p>
      </dsp:txBody>
      <dsp:txXfrm>
        <a:off x="6156029" y="0"/>
        <a:ext cx="1917352" cy="30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7540F-90D6-4C4F-9A7C-EB69BBF73920}">
      <dsp:nvSpPr>
        <dsp:cNvPr id="0" name=""/>
        <dsp:cNvSpPr/>
      </dsp:nvSpPr>
      <dsp:spPr>
        <a:xfrm rot="5400000">
          <a:off x="-247798" y="249366"/>
          <a:ext cx="1651992" cy="1156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Data Editor</a:t>
          </a:r>
          <a:endParaRPr lang="en-IN" sz="1700" kern="1200" dirty="0"/>
        </a:p>
      </dsp:txBody>
      <dsp:txXfrm rot="-5400000">
        <a:off x="1" y="579764"/>
        <a:ext cx="1156394" cy="495598"/>
      </dsp:txXfrm>
    </dsp:sp>
    <dsp:sp modelId="{5C0501C7-FEB0-4DB8-AA35-04C47E681223}">
      <dsp:nvSpPr>
        <dsp:cNvPr id="0" name=""/>
        <dsp:cNvSpPr/>
      </dsp:nvSpPr>
      <dsp:spPr>
        <a:xfrm rot="5400000">
          <a:off x="4156099" y="-2998137"/>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t>
          </a:r>
          <a:r>
            <a:rPr lang="en-US" sz="1800" kern="1200" dirty="0" err="1"/>
            <a:t>sav</a:t>
          </a:r>
          <a:endParaRPr lang="en-IN" sz="1800" kern="1200" dirty="0"/>
        </a:p>
        <a:p>
          <a:pPr marL="171450" lvl="1" indent="-171450" algn="l" defTabSz="800100">
            <a:lnSpc>
              <a:spcPct val="90000"/>
            </a:lnSpc>
            <a:spcBef>
              <a:spcPct val="0"/>
            </a:spcBef>
            <a:spcAft>
              <a:spcPct val="15000"/>
            </a:spcAft>
            <a:buChar char="•"/>
          </a:pPr>
          <a:r>
            <a:rPr lang="en-US" sz="1800" kern="1200" dirty="0"/>
            <a:t>Helps ,define, enter and edit your data and to run statistical tests.</a:t>
          </a:r>
          <a:endParaRPr lang="en-IN" sz="1800" kern="1200" dirty="0"/>
        </a:p>
      </dsp:txBody>
      <dsp:txXfrm rot="-5400000">
        <a:off x="1156394" y="53986"/>
        <a:ext cx="7020787" cy="968958"/>
      </dsp:txXfrm>
    </dsp:sp>
    <dsp:sp modelId="{24288698-1A33-49A0-8BDC-9D9144657D06}">
      <dsp:nvSpPr>
        <dsp:cNvPr id="0" name=""/>
        <dsp:cNvSpPr/>
      </dsp:nvSpPr>
      <dsp:spPr>
        <a:xfrm rot="5400000">
          <a:off x="-247798" y="1707802"/>
          <a:ext cx="1651992" cy="1156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Output Viewer</a:t>
          </a:r>
          <a:endParaRPr lang="en-IN" sz="1700" kern="1200" dirty="0"/>
        </a:p>
      </dsp:txBody>
      <dsp:txXfrm rot="-5400000">
        <a:off x="1" y="2038200"/>
        <a:ext cx="1156394" cy="495598"/>
      </dsp:txXfrm>
    </dsp:sp>
    <dsp:sp modelId="{22901C32-D633-49C0-85A6-E40646C2F8CF}">
      <dsp:nvSpPr>
        <dsp:cNvPr id="0" name=""/>
        <dsp:cNvSpPr/>
      </dsp:nvSpPr>
      <dsp:spPr>
        <a:xfrm rot="5400000">
          <a:off x="4156099" y="-1539701"/>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t>
          </a:r>
          <a:r>
            <a:rPr lang="en-US" sz="1800" kern="1200" dirty="0" err="1"/>
            <a:t>spv</a:t>
          </a:r>
          <a:endParaRPr lang="en-IN" sz="1800" kern="1200" dirty="0"/>
        </a:p>
        <a:p>
          <a:pPr marL="171450" lvl="1" indent="-171450" algn="l" defTabSz="800100">
            <a:lnSpc>
              <a:spcPct val="90000"/>
            </a:lnSpc>
            <a:spcBef>
              <a:spcPct val="0"/>
            </a:spcBef>
            <a:spcAft>
              <a:spcPct val="15000"/>
            </a:spcAft>
            <a:buChar char="•"/>
          </a:pPr>
          <a:r>
            <a:rPr lang="en-US" sz="1800" kern="1200" dirty="0"/>
            <a:t>Contains the results of the statistical procedures. </a:t>
          </a:r>
          <a:endParaRPr lang="en-IN" sz="1800" kern="1200" dirty="0"/>
        </a:p>
      </dsp:txBody>
      <dsp:txXfrm rot="-5400000">
        <a:off x="1156394" y="1512422"/>
        <a:ext cx="7020787" cy="968958"/>
      </dsp:txXfrm>
    </dsp:sp>
    <dsp:sp modelId="{4A003DC6-27CF-4E1A-94CF-7A8A1FE59AA5}">
      <dsp:nvSpPr>
        <dsp:cNvPr id="0" name=""/>
        <dsp:cNvSpPr/>
      </dsp:nvSpPr>
      <dsp:spPr>
        <a:xfrm rot="5400000">
          <a:off x="-247798" y="3166238"/>
          <a:ext cx="1651992" cy="1156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Syntax</a:t>
          </a:r>
          <a:endParaRPr lang="en-IN" sz="1700" kern="1200" dirty="0"/>
        </a:p>
      </dsp:txBody>
      <dsp:txXfrm rot="-5400000">
        <a:off x="1" y="3496636"/>
        <a:ext cx="1156394" cy="495598"/>
      </dsp:txXfrm>
    </dsp:sp>
    <dsp:sp modelId="{4912D3A2-B5B1-450A-BD95-98B33E6D4B88}">
      <dsp:nvSpPr>
        <dsp:cNvPr id="0" name=""/>
        <dsp:cNvSpPr/>
      </dsp:nvSpPr>
      <dsp:spPr>
        <a:xfrm rot="5400000">
          <a:off x="4156099" y="-81265"/>
          <a:ext cx="1073794" cy="707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t>
          </a:r>
          <a:r>
            <a:rPr lang="en-US" sz="1800" kern="1200" dirty="0" err="1"/>
            <a:t>sps</a:t>
          </a:r>
          <a:endParaRPr lang="en-IN" sz="1800" kern="1200" dirty="0"/>
        </a:p>
        <a:p>
          <a:pPr marL="171450" lvl="1" indent="-171450" algn="l" defTabSz="800100">
            <a:lnSpc>
              <a:spcPct val="90000"/>
            </a:lnSpc>
            <a:spcBef>
              <a:spcPct val="0"/>
            </a:spcBef>
            <a:spcAft>
              <a:spcPct val="15000"/>
            </a:spcAft>
            <a:buChar char="•"/>
          </a:pPr>
          <a:r>
            <a:rPr lang="en-US" sz="1800" kern="1200" dirty="0"/>
            <a:t>Records the sequence of the operations that are “pasted”. The windows is activated when you click on the paste function .</a:t>
          </a:r>
          <a:endParaRPr lang="en-IN" sz="1800" kern="1200" dirty="0"/>
        </a:p>
      </dsp:txBody>
      <dsp:txXfrm rot="-5400000">
        <a:off x="1156394" y="2970858"/>
        <a:ext cx="7020787" cy="968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C17C8-A927-402C-A60C-03A6E5CA7240}">
      <dsp:nvSpPr>
        <dsp:cNvPr id="0" name=""/>
        <dsp:cNvSpPr/>
      </dsp:nvSpPr>
      <dsp:spPr>
        <a:xfrm>
          <a:off x="3571357" y="1857300"/>
          <a:ext cx="1786863" cy="850384"/>
        </a:xfrm>
        <a:custGeom>
          <a:avLst/>
          <a:gdLst/>
          <a:ahLst/>
          <a:cxnLst/>
          <a:rect l="0" t="0" r="0" b="0"/>
          <a:pathLst>
            <a:path>
              <a:moveTo>
                <a:pt x="0" y="0"/>
              </a:moveTo>
              <a:lnTo>
                <a:pt x="0" y="579512"/>
              </a:lnTo>
              <a:lnTo>
                <a:pt x="1786863" y="579512"/>
              </a:lnTo>
              <a:lnTo>
                <a:pt x="1786863" y="8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5B0FD-171B-499E-A8C2-6C15FFA27D09}">
      <dsp:nvSpPr>
        <dsp:cNvPr id="0" name=""/>
        <dsp:cNvSpPr/>
      </dsp:nvSpPr>
      <dsp:spPr>
        <a:xfrm>
          <a:off x="1784493" y="1857300"/>
          <a:ext cx="1786863" cy="850384"/>
        </a:xfrm>
        <a:custGeom>
          <a:avLst/>
          <a:gdLst/>
          <a:ahLst/>
          <a:cxnLst/>
          <a:rect l="0" t="0" r="0" b="0"/>
          <a:pathLst>
            <a:path>
              <a:moveTo>
                <a:pt x="1786863" y="0"/>
              </a:moveTo>
              <a:lnTo>
                <a:pt x="1786863" y="579512"/>
              </a:lnTo>
              <a:lnTo>
                <a:pt x="0" y="579512"/>
              </a:lnTo>
              <a:lnTo>
                <a:pt x="0" y="850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00221-0E94-4B46-A1F2-80B95340D4AD}">
      <dsp:nvSpPr>
        <dsp:cNvPr id="0" name=""/>
        <dsp:cNvSpPr/>
      </dsp:nvSpPr>
      <dsp:spPr>
        <a:xfrm>
          <a:off x="2109378" y="585"/>
          <a:ext cx="2923959" cy="185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3814F-4108-4297-B44B-3B1260327BCF}">
      <dsp:nvSpPr>
        <dsp:cNvPr id="0" name=""/>
        <dsp:cNvSpPr/>
      </dsp:nvSpPr>
      <dsp:spPr>
        <a:xfrm>
          <a:off x="2434262" y="309226"/>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Splitting file</a:t>
          </a:r>
        </a:p>
      </dsp:txBody>
      <dsp:txXfrm>
        <a:off x="2434262" y="309226"/>
        <a:ext cx="2923959" cy="1856714"/>
      </dsp:txXfrm>
    </dsp:sp>
    <dsp:sp modelId="{D8870B8D-CEEC-43DA-9CDE-3B45D178B0B0}">
      <dsp:nvSpPr>
        <dsp:cNvPr id="0" name=""/>
        <dsp:cNvSpPr/>
      </dsp:nvSpPr>
      <dsp:spPr>
        <a:xfrm>
          <a:off x="322514" y="2707684"/>
          <a:ext cx="2923959" cy="185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145AD-F3B6-439B-AEF5-2B1A3B23F9F2}">
      <dsp:nvSpPr>
        <dsp:cNvPr id="0" name=""/>
        <dsp:cNvSpPr/>
      </dsp:nvSpPr>
      <dsp:spPr>
        <a:xfrm>
          <a:off x="647398" y="3016324"/>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Compare options-</a:t>
          </a:r>
          <a:r>
            <a:rPr lang="en-IN" sz="1400" kern="1200" dirty="0"/>
            <a:t>results for both males and females will appear on the same output table</a:t>
          </a:r>
          <a:r>
            <a:rPr lang="en-IN" sz="2300" kern="1200" dirty="0"/>
            <a:t>. </a:t>
          </a:r>
          <a:endParaRPr lang="en-US" sz="2300" kern="1200" dirty="0"/>
        </a:p>
      </dsp:txBody>
      <dsp:txXfrm>
        <a:off x="647398" y="3016324"/>
        <a:ext cx="2923959" cy="1856714"/>
      </dsp:txXfrm>
    </dsp:sp>
    <dsp:sp modelId="{C865E9E9-3F25-4005-A313-11B44FE02255}">
      <dsp:nvSpPr>
        <dsp:cNvPr id="0" name=""/>
        <dsp:cNvSpPr/>
      </dsp:nvSpPr>
      <dsp:spPr>
        <a:xfrm>
          <a:off x="3896242" y="2707684"/>
          <a:ext cx="2923959" cy="1856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B9D63-30B3-46ED-8095-8E4539772756}">
      <dsp:nvSpPr>
        <dsp:cNvPr id="0" name=""/>
        <dsp:cNvSpPr/>
      </dsp:nvSpPr>
      <dsp:spPr>
        <a:xfrm>
          <a:off x="4221126" y="3016324"/>
          <a:ext cx="2923959" cy="1856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IN" sz="2300" kern="1200" dirty="0"/>
            <a:t>Organise output by groups-  </a:t>
          </a:r>
          <a:r>
            <a:rPr lang="en-IN" sz="1200" kern="1200" dirty="0"/>
            <a:t>results will be displayed on two separate tables, one for each group</a:t>
          </a:r>
          <a:endParaRPr lang="en-US" sz="1200" kern="1200" dirty="0"/>
        </a:p>
      </dsp:txBody>
      <dsp:txXfrm>
        <a:off x="4221126" y="3016324"/>
        <a:ext cx="2923959" cy="1856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879DC-307F-4B3C-A9A4-EF79DA2F6561}">
      <dsp:nvSpPr>
        <dsp:cNvPr id="0" name=""/>
        <dsp:cNvSpPr/>
      </dsp:nvSpPr>
      <dsp:spPr>
        <a:xfrm>
          <a:off x="1340" y="32940"/>
          <a:ext cx="1192609" cy="47704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N" sz="700" kern="1200" dirty="0"/>
            <a:t>Data from Command Menu</a:t>
          </a:r>
        </a:p>
      </dsp:txBody>
      <dsp:txXfrm>
        <a:off x="1340" y="32940"/>
        <a:ext cx="1192609" cy="477043"/>
      </dsp:txXfrm>
    </dsp:sp>
    <dsp:sp modelId="{4DF58FDF-DC36-4492-A9BF-D6986D53728A}">
      <dsp:nvSpPr>
        <dsp:cNvPr id="0" name=""/>
        <dsp:cNvSpPr/>
      </dsp:nvSpPr>
      <dsp:spPr>
        <a:xfrm>
          <a:off x="1074689" y="32940"/>
          <a:ext cx="1192609" cy="47704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N" sz="700" kern="1200" dirty="0"/>
            <a:t>Identify Duplicate Cases</a:t>
          </a:r>
        </a:p>
        <a:p>
          <a:pPr marL="0" lvl="0" indent="0" algn="ctr" defTabSz="311150">
            <a:lnSpc>
              <a:spcPct val="90000"/>
            </a:lnSpc>
            <a:spcBef>
              <a:spcPct val="0"/>
            </a:spcBef>
            <a:spcAft>
              <a:spcPct val="35000"/>
            </a:spcAft>
            <a:buNone/>
          </a:pPr>
          <a:r>
            <a:rPr lang="en-IN" sz="700" kern="1200" dirty="0"/>
            <a:t>from drop don menu</a:t>
          </a:r>
        </a:p>
      </dsp:txBody>
      <dsp:txXfrm>
        <a:off x="1074689" y="32940"/>
        <a:ext cx="1192609" cy="477043"/>
      </dsp:txXfrm>
    </dsp:sp>
    <dsp:sp modelId="{0B33E088-57E1-449D-93CF-6A4C4DEA3FBC}">
      <dsp:nvSpPr>
        <dsp:cNvPr id="0" name=""/>
        <dsp:cNvSpPr/>
      </dsp:nvSpPr>
      <dsp:spPr>
        <a:xfrm>
          <a:off x="2148038" y="32940"/>
          <a:ext cx="1192609" cy="47704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N" sz="700" kern="1200"/>
            <a:t>Select the variables </a:t>
          </a:r>
        </a:p>
      </dsp:txBody>
      <dsp:txXfrm>
        <a:off x="2148038" y="32940"/>
        <a:ext cx="1192609" cy="477043"/>
      </dsp:txXfrm>
    </dsp:sp>
    <dsp:sp modelId="{31B77D8E-3439-47F0-8DDE-25B1758473A0}">
      <dsp:nvSpPr>
        <dsp:cNvPr id="0" name=""/>
        <dsp:cNvSpPr/>
      </dsp:nvSpPr>
      <dsp:spPr>
        <a:xfrm>
          <a:off x="3221386" y="32940"/>
          <a:ext cx="1192609" cy="47704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N" sz="700" kern="1200"/>
            <a:t>post them into Define Matching Cases</a:t>
          </a:r>
        </a:p>
      </dsp:txBody>
      <dsp:txXfrm>
        <a:off x="3221386" y="32940"/>
        <a:ext cx="1192609" cy="477043"/>
      </dsp:txXfrm>
    </dsp:sp>
    <dsp:sp modelId="{85AD1E85-A931-4202-8373-16C9D11103F8}">
      <dsp:nvSpPr>
        <dsp:cNvPr id="0" name=""/>
        <dsp:cNvSpPr/>
      </dsp:nvSpPr>
      <dsp:spPr>
        <a:xfrm>
          <a:off x="4294735" y="32940"/>
          <a:ext cx="1192609" cy="47704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N" sz="700" kern="1200"/>
            <a:t>Ok</a:t>
          </a:r>
        </a:p>
      </dsp:txBody>
      <dsp:txXfrm>
        <a:off x="4294735" y="32940"/>
        <a:ext cx="1192609" cy="477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EBF51-DC75-4F41-BFFA-169DEC5A2623}">
      <dsp:nvSpPr>
        <dsp:cNvPr id="0" name=""/>
        <dsp:cNvSpPr/>
      </dsp:nvSpPr>
      <dsp:spPr>
        <a:xfrm>
          <a:off x="2698" y="441483"/>
          <a:ext cx="2259671" cy="4603432"/>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 Anomaly case  Index List</a:t>
          </a:r>
        </a:p>
      </dsp:txBody>
      <dsp:txXfrm rot="16200000">
        <a:off x="-1658741" y="2102923"/>
        <a:ext cx="3774814" cy="451934"/>
      </dsp:txXfrm>
    </dsp:sp>
    <dsp:sp modelId="{C2B9E4AB-958D-4495-BEB6-2178EF11A173}">
      <dsp:nvSpPr>
        <dsp:cNvPr id="0" name=""/>
        <dsp:cNvSpPr/>
      </dsp:nvSpPr>
      <dsp:spPr>
        <a:xfrm>
          <a:off x="568931" y="441483"/>
          <a:ext cx="1683455" cy="4603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Ratio of Group deviation index   of the case to the GDI of cluster. Variance of value to the mean value of observations.</a:t>
          </a:r>
        </a:p>
        <a:p>
          <a:pPr marL="0" lvl="0" indent="0" algn="l" defTabSz="711200">
            <a:lnSpc>
              <a:spcPct val="90000"/>
            </a:lnSpc>
            <a:spcBef>
              <a:spcPct val="0"/>
            </a:spcBef>
            <a:spcAft>
              <a:spcPct val="35000"/>
            </a:spcAft>
            <a:buNone/>
          </a:pPr>
          <a:r>
            <a:rPr lang="en-US" sz="1600" kern="1200" dirty="0"/>
            <a:t>AI &gt;2 indicates that the cases identified are unusual cases. (outliers)</a:t>
          </a:r>
        </a:p>
        <a:p>
          <a:pPr marL="0" lvl="0" indent="0" algn="l" defTabSz="711200">
            <a:lnSpc>
              <a:spcPct val="90000"/>
            </a:lnSpc>
            <a:spcBef>
              <a:spcPct val="0"/>
            </a:spcBef>
            <a:spcAft>
              <a:spcPct val="35000"/>
            </a:spcAft>
            <a:buNone/>
          </a:pPr>
          <a:endParaRPr lang="en-US" sz="1600" kern="1200" dirty="0"/>
        </a:p>
      </dsp:txBody>
      <dsp:txXfrm>
        <a:off x="568931" y="441483"/>
        <a:ext cx="1683455" cy="4603432"/>
      </dsp:txXfrm>
    </dsp:sp>
    <dsp:sp modelId="{2FD37B02-34DC-4C72-A9BD-C0E7D60D27EE}">
      <dsp:nvSpPr>
        <dsp:cNvPr id="0" name=""/>
        <dsp:cNvSpPr/>
      </dsp:nvSpPr>
      <dsp:spPr>
        <a:xfrm>
          <a:off x="2396637" y="441483"/>
          <a:ext cx="1424263" cy="4603432"/>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Anomaly case peer list</a:t>
          </a:r>
        </a:p>
      </dsp:txBody>
      <dsp:txXfrm rot="16200000">
        <a:off x="651656" y="2186464"/>
        <a:ext cx="3774814" cy="284852"/>
      </dsp:txXfrm>
    </dsp:sp>
    <dsp:sp modelId="{25A8F919-9F50-4C3A-B5B1-D1315FFD5AA2}">
      <dsp:nvSpPr>
        <dsp:cNvPr id="0" name=""/>
        <dsp:cNvSpPr/>
      </dsp:nvSpPr>
      <dsp:spPr>
        <a:xfrm rot="5400000">
          <a:off x="2077438" y="4101528"/>
          <a:ext cx="676758" cy="5754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AF6D03-2B82-42F1-A5E7-11F9EDDF8166}">
      <dsp:nvSpPr>
        <dsp:cNvPr id="0" name=""/>
        <dsp:cNvSpPr/>
      </dsp:nvSpPr>
      <dsp:spPr>
        <a:xfrm>
          <a:off x="2856354" y="441483"/>
          <a:ext cx="1061076" cy="4603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IN" sz="1600" i="1" kern="1200" dirty="0"/>
            <a:t>Gives the anomalous cases </a:t>
          </a:r>
          <a:endParaRPr lang="en-US" sz="1600" kern="1200" dirty="0"/>
        </a:p>
      </dsp:txBody>
      <dsp:txXfrm>
        <a:off x="2856354" y="441483"/>
        <a:ext cx="1061076" cy="4603432"/>
      </dsp:txXfrm>
    </dsp:sp>
    <dsp:sp modelId="{9F70BE44-31E3-4CB8-B78F-EF545B11E6D3}">
      <dsp:nvSpPr>
        <dsp:cNvPr id="0" name=""/>
        <dsp:cNvSpPr/>
      </dsp:nvSpPr>
      <dsp:spPr>
        <a:xfrm>
          <a:off x="4051698" y="441483"/>
          <a:ext cx="3260803" cy="4603432"/>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Anomaly case reason list</a:t>
          </a:r>
        </a:p>
      </dsp:txBody>
      <dsp:txXfrm rot="16200000">
        <a:off x="2490371" y="2002810"/>
        <a:ext cx="3774814" cy="652160"/>
      </dsp:txXfrm>
    </dsp:sp>
    <dsp:sp modelId="{58EE1D54-92CA-49D1-8392-F27FB7F8A545}">
      <dsp:nvSpPr>
        <dsp:cNvPr id="0" name=""/>
        <dsp:cNvSpPr/>
      </dsp:nvSpPr>
      <dsp:spPr>
        <a:xfrm rot="5400000">
          <a:off x="3732499" y="4101528"/>
          <a:ext cx="676758" cy="575429"/>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9BF31-5FFE-4C09-92C5-E28FF1C6EA24}">
      <dsp:nvSpPr>
        <dsp:cNvPr id="0" name=""/>
        <dsp:cNvSpPr/>
      </dsp:nvSpPr>
      <dsp:spPr>
        <a:xfrm>
          <a:off x="4745574" y="441483"/>
          <a:ext cx="2429298" cy="46034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IN" sz="1600" kern="1200" dirty="0"/>
            <a:t>Anomaly Case Reason explains the reason for anomaly, impact of the variable, the value of that variable and variable norm as per the cluster behaviour.  </a:t>
          </a:r>
        </a:p>
        <a:p>
          <a:pPr marL="0" lvl="0" indent="0" algn="l" defTabSz="711200">
            <a:lnSpc>
              <a:spcPct val="90000"/>
            </a:lnSpc>
            <a:spcBef>
              <a:spcPct val="0"/>
            </a:spcBef>
            <a:spcAft>
              <a:spcPct val="35000"/>
            </a:spcAft>
            <a:buNone/>
          </a:pPr>
          <a:r>
            <a:rPr lang="en-IN" sz="1600" kern="1200" dirty="0"/>
            <a:t>Further, if you take the reciprocal of total number of variables used for anomaly detection and if the variable impact value is greater than the reciprocal of number of variables then the impact of this variable is said to be large. Variable norm is the average value of that variable for the cluster in which anomalous case </a:t>
          </a:r>
          <a:r>
            <a:rPr lang="en-IN" sz="1600" kern="1200"/>
            <a:t>lie.</a:t>
          </a:r>
          <a:endParaRPr lang="en-US" sz="1600" kern="1200" dirty="0"/>
        </a:p>
        <a:p>
          <a:pPr marL="0" lvl="0" indent="0" algn="l" defTabSz="711200">
            <a:lnSpc>
              <a:spcPct val="90000"/>
            </a:lnSpc>
            <a:spcBef>
              <a:spcPct val="0"/>
            </a:spcBef>
            <a:spcAft>
              <a:spcPct val="35000"/>
            </a:spcAft>
            <a:buNone/>
          </a:pPr>
          <a:endParaRPr lang="en-US" sz="1600" kern="1200" dirty="0"/>
        </a:p>
      </dsp:txBody>
      <dsp:txXfrm>
        <a:off x="4745574" y="441483"/>
        <a:ext cx="2429298" cy="4603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7DA22-3C0E-4047-BE3E-23FE7EB742CB}">
      <dsp:nvSpPr>
        <dsp:cNvPr id="0" name=""/>
        <dsp:cNvSpPr/>
      </dsp:nvSpPr>
      <dsp:spPr>
        <a:xfrm>
          <a:off x="0" y="185737"/>
          <a:ext cx="1166812" cy="4667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Data</a:t>
          </a:r>
        </a:p>
      </dsp:txBody>
      <dsp:txXfrm>
        <a:off x="0" y="185737"/>
        <a:ext cx="1166812" cy="466725"/>
      </dsp:txXfrm>
    </dsp:sp>
    <dsp:sp modelId="{BA5BBB8A-1BF5-485C-8ABF-EEC5C6057D6D}">
      <dsp:nvSpPr>
        <dsp:cNvPr id="0" name=""/>
        <dsp:cNvSpPr/>
      </dsp:nvSpPr>
      <dsp:spPr>
        <a:xfrm>
          <a:off x="1050131" y="185737"/>
          <a:ext cx="1166812" cy="46672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dirty="0"/>
            <a:t>Aggregate</a:t>
          </a:r>
        </a:p>
      </dsp:txBody>
      <dsp:txXfrm>
        <a:off x="1050131" y="185737"/>
        <a:ext cx="1166812" cy="466725"/>
      </dsp:txXfrm>
    </dsp:sp>
    <dsp:sp modelId="{405A7E0A-C443-450E-9E54-A9B2F5AC8ABD}">
      <dsp:nvSpPr>
        <dsp:cNvPr id="0" name=""/>
        <dsp:cNvSpPr/>
      </dsp:nvSpPr>
      <dsp:spPr>
        <a:xfrm>
          <a:off x="2100262" y="185737"/>
          <a:ext cx="1166812" cy="46672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Break Variable</a:t>
          </a:r>
        </a:p>
      </dsp:txBody>
      <dsp:txXfrm>
        <a:off x="2100262" y="185737"/>
        <a:ext cx="1166812" cy="466725"/>
      </dsp:txXfrm>
    </dsp:sp>
    <dsp:sp modelId="{63A10F16-A2FA-4F97-8584-BE371C3304A2}">
      <dsp:nvSpPr>
        <dsp:cNvPr id="0" name=""/>
        <dsp:cNvSpPr/>
      </dsp:nvSpPr>
      <dsp:spPr>
        <a:xfrm>
          <a:off x="3150393" y="185737"/>
          <a:ext cx="1166812" cy="46672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Select the variable</a:t>
          </a:r>
        </a:p>
      </dsp:txBody>
      <dsp:txXfrm>
        <a:off x="3150393" y="185737"/>
        <a:ext cx="1166812" cy="466725"/>
      </dsp:txXfrm>
    </dsp:sp>
    <dsp:sp modelId="{E2C9F77F-5CAE-46DF-AEE3-E9CDA1C554F9}">
      <dsp:nvSpPr>
        <dsp:cNvPr id="0" name=""/>
        <dsp:cNvSpPr/>
      </dsp:nvSpPr>
      <dsp:spPr>
        <a:xfrm>
          <a:off x="4200524" y="185737"/>
          <a:ext cx="1166812" cy="466725"/>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Browse and Select the File</a:t>
          </a:r>
        </a:p>
      </dsp:txBody>
      <dsp:txXfrm>
        <a:off x="4200524" y="185737"/>
        <a:ext cx="1166812" cy="466725"/>
      </dsp:txXfrm>
    </dsp:sp>
    <dsp:sp modelId="{C2633D9A-54CF-47BA-A79C-71FEE36C5FFD}">
      <dsp:nvSpPr>
        <dsp:cNvPr id="0" name=""/>
        <dsp:cNvSpPr/>
      </dsp:nvSpPr>
      <dsp:spPr>
        <a:xfrm>
          <a:off x="5250656" y="185737"/>
          <a:ext cx="1166812" cy="46672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Summaries of Variable</a:t>
          </a:r>
        </a:p>
      </dsp:txBody>
      <dsp:txXfrm>
        <a:off x="5250656" y="185737"/>
        <a:ext cx="1166812" cy="466725"/>
      </dsp:txXfrm>
    </dsp:sp>
    <dsp:sp modelId="{6BAF8855-F163-4305-9418-F2808E20877E}">
      <dsp:nvSpPr>
        <dsp:cNvPr id="0" name=""/>
        <dsp:cNvSpPr/>
      </dsp:nvSpPr>
      <dsp:spPr>
        <a:xfrm>
          <a:off x="6300787" y="185737"/>
          <a:ext cx="1166812" cy="46672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IN" sz="1000" kern="1200"/>
            <a:t>Function</a:t>
          </a:r>
        </a:p>
      </dsp:txBody>
      <dsp:txXfrm>
        <a:off x="6300787" y="185737"/>
        <a:ext cx="1166812" cy="4667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97758-A5F9-4364-A174-43C26A7BACE6}" type="datetimeFigureOut">
              <a:rPr lang="en-US" smtClean="0"/>
              <a:pPr/>
              <a:t>12/30/2021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99D2-2C24-4312-90F5-7B2DC16690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308331-9E5A-4F5A-8398-9ED8AC990AFF}"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308331-9E5A-4F5A-8398-9ED8AC990AF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12/30/2021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12/30/2021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12/30/2021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12/30/2021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12/30/2021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12/30/2021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12/30/2021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22.png"/><Relationship Id="rId21" Type="http://schemas.openxmlformats.org/officeDocument/2006/relationships/image" Target="../media/image14.png"/><Relationship Id="rId34" Type="http://schemas.openxmlformats.org/officeDocument/2006/relationships/oleObject" Target="../embeddings/oleObject16.bin"/><Relationship Id="rId7" Type="http://schemas.openxmlformats.org/officeDocument/2006/relationships/image" Target="../media/image7.png"/><Relationship Id="rId12" Type="http://schemas.openxmlformats.org/officeDocument/2006/relationships/oleObject" Target="../embeddings/oleObject5.bin"/><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png"/><Relationship Id="rId24" Type="http://schemas.openxmlformats.org/officeDocument/2006/relationships/oleObject" Target="../embeddings/oleObject11.bin"/><Relationship Id="rId32" Type="http://schemas.openxmlformats.org/officeDocument/2006/relationships/oleObject" Target="../embeddings/oleObject15.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7.png"/><Relationship Id="rId30" Type="http://schemas.openxmlformats.org/officeDocument/2006/relationships/oleObject" Target="../embeddings/oleObject14.bin"/><Relationship Id="rId35" Type="http://schemas.openxmlformats.org/officeDocument/2006/relationships/image" Target="../media/image21.png"/><Relationship Id="rId8"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Course: Introduction to SPSS for Beginners</a:t>
            </a:r>
          </a:p>
        </p:txBody>
      </p:sp>
      <p:sp>
        <p:nvSpPr>
          <p:cNvPr id="3" name="Subtitle 2"/>
          <p:cNvSpPr>
            <a:spLocks noGrp="1"/>
          </p:cNvSpPr>
          <p:nvPr>
            <p:ph type="subTitle" idx="1"/>
          </p:nvPr>
        </p:nvSpPr>
        <p:spPr/>
        <p:txBody>
          <a:bodyPr>
            <a:normAutofit/>
          </a:bodyPr>
          <a:lstStyle/>
          <a:p>
            <a:r>
              <a:rPr lang="en-IN" b="1" dirty="0"/>
              <a:t> </a:t>
            </a:r>
            <a:endParaRPr lang="en-US" dirty="0"/>
          </a:p>
          <a:p>
            <a:r>
              <a:rPr lang="en-IN" b="1" dirty="0">
                <a:solidFill>
                  <a:schemeClr val="tx1"/>
                </a:solidFill>
              </a:rPr>
              <a:t>UNIT I Introduction to SPSS, Data Management and Transformation-Creating Variables-Entering data</a:t>
            </a:r>
          </a:p>
          <a:p>
            <a:r>
              <a:rPr lang="en-IN" b="1" dirty="0">
                <a:solidFill>
                  <a:schemeClr val="tx1"/>
                </a:solidFill>
              </a:rPr>
              <a:t>Course Facilitator: Dr. </a:t>
            </a:r>
            <a:r>
              <a:rPr lang="en-IN" b="1" dirty="0" err="1">
                <a:solidFill>
                  <a:schemeClr val="tx1"/>
                </a:solidFill>
              </a:rPr>
              <a:t>Manjari</a:t>
            </a:r>
            <a:r>
              <a:rPr lang="en-IN" b="1" dirty="0">
                <a:solidFill>
                  <a:schemeClr val="tx1"/>
                </a:solidFill>
              </a:rPr>
              <a:t> </a:t>
            </a:r>
            <a:r>
              <a:rPr lang="en-IN" b="1" dirty="0" err="1">
                <a:solidFill>
                  <a:schemeClr val="tx1"/>
                </a:solidFill>
              </a:rPr>
              <a:t>Agarwal</a:t>
            </a:r>
            <a:endParaRPr lang="en-US" dirty="0">
              <a:solidFill>
                <a:schemeClr val="tx1"/>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pPr algn="just"/>
            <a:r>
              <a:rPr lang="en-IN" dirty="0"/>
              <a:t>The proprietary output can be exported to text or Microsoft Word, PDF, Excel, and other formats. </a:t>
            </a:r>
          </a:p>
          <a:p>
            <a:pPr algn="just"/>
            <a:r>
              <a:rPr lang="en-IN" dirty="0"/>
              <a:t>Alternatively, output can be captured as data (using the OMS command), as text, tab-delimited text, PDF, XLS,  HTML, XML, SPSS dataset or a variety of graphic image formats (JPEG, PNG, BMP and EMF).</a:t>
            </a:r>
          </a:p>
          <a:p>
            <a:pPr algn="just"/>
            <a:r>
              <a:rPr lang="en-IN" dirty="0"/>
              <a:t>SPSS can read data files created by other programmes as MS. Excel, SAS STATA, MS Access, ASCII files and .</a:t>
            </a:r>
            <a:r>
              <a:rPr lang="en-IN" dirty="0" err="1"/>
              <a:t>sav</a:t>
            </a:r>
            <a:r>
              <a:rPr lang="en-IN" dirty="0"/>
              <a:t> files created in earlier versions of SPSS. </a:t>
            </a:r>
          </a:p>
          <a:p>
            <a:pPr algn="just">
              <a:buNone/>
            </a:pPr>
            <a:endParaRPr lang="en-IN" dirty="0"/>
          </a:p>
          <a:p>
            <a:pPr algn="just">
              <a:buNone/>
            </a:pPr>
            <a:r>
              <a:rPr lang="en-IN" dirty="0"/>
              <a:t>.</a:t>
            </a:r>
            <a:endParaRPr lang="en-US" dirty="0"/>
          </a:p>
          <a:p>
            <a:endParaRPr lang="en-IN" dirty="0"/>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SPSS</a:t>
            </a:r>
          </a:p>
        </p:txBody>
      </p:sp>
      <p:graphicFrame>
        <p:nvGraphicFramePr>
          <p:cNvPr id="4" name="Content Placeholder 3"/>
          <p:cNvGraphicFramePr>
            <a:graphicFrameLocks noGrp="1"/>
          </p:cNvGraphicFramePr>
          <p:nvPr>
            <p:ph sz="quarter" idx="1"/>
          </p:nvPr>
        </p:nvGraphicFramePr>
        <p:xfrm>
          <a:off x="457200" y="1600201"/>
          <a:ext cx="8229600" cy="30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a:blip r:embed="rId7" cstate="print"/>
          <a:srcRect/>
          <a:stretch>
            <a:fillRect/>
          </a:stretch>
        </p:blipFill>
        <p:spPr bwMode="auto">
          <a:xfrm>
            <a:off x="838200" y="2209800"/>
            <a:ext cx="7848600" cy="4343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File Creation</a:t>
            </a:r>
          </a:p>
        </p:txBody>
      </p:sp>
      <p:pic>
        <p:nvPicPr>
          <p:cNvPr id="4" name="Content Placeholder 3"/>
          <p:cNvPicPr>
            <a:picLocks noGrp="1"/>
          </p:cNvPicPr>
          <p:nvPr>
            <p:ph sz="quarter" idx="1"/>
          </p:nvPr>
        </p:nvPicPr>
        <p:blipFill>
          <a:blip r:embed="rId2" cstate="print"/>
          <a:stretch>
            <a:fillRect/>
          </a:stretch>
        </p:blipFill>
        <p:spPr bwMode="auto">
          <a:xfrm>
            <a:off x="457200" y="1703387"/>
            <a:ext cx="7467600" cy="4667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1986" name="Picture 2"/>
          <p:cNvPicPr>
            <a:picLocks noGrp="1" noChangeAspect="1" noChangeArrowheads="1"/>
          </p:cNvPicPr>
          <p:nvPr>
            <p:ph sz="quarter" idx="1"/>
          </p:nvPr>
        </p:nvPicPr>
        <p:blipFill>
          <a:blip r:embed="rId2" cstate="print"/>
          <a:srcRect/>
          <a:stretch>
            <a:fillRect/>
          </a:stretch>
        </p:blipFill>
        <p:spPr bwMode="auto">
          <a:xfrm>
            <a:off x="457200" y="533400"/>
            <a:ext cx="7924800" cy="60197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Platforms of SPSS</a:t>
            </a:r>
            <a:endParaRPr lang="en-US" dirty="0"/>
          </a:p>
        </p:txBody>
      </p:sp>
      <p:sp>
        <p:nvSpPr>
          <p:cNvPr id="3" name="Content Placeholder 2"/>
          <p:cNvSpPr>
            <a:spLocks noGrp="1"/>
          </p:cNvSpPr>
          <p:nvPr>
            <p:ph sz="quarter" idx="1"/>
          </p:nvPr>
        </p:nvSpPr>
        <p:spPr/>
        <p:txBody>
          <a:bodyPr/>
          <a:lstStyle/>
          <a:p>
            <a:pPr>
              <a:buNone/>
            </a:pPr>
            <a:r>
              <a:rPr lang="en-IN" dirty="0"/>
              <a:t>In order to work with SPSS, you should have a brief idea of various interfaces of SPSS. The main interfaces are</a:t>
            </a:r>
            <a:endParaRPr lang="en-US" dirty="0"/>
          </a:p>
          <a:p>
            <a:r>
              <a:rPr lang="en-IN" dirty="0"/>
              <a:t> Data Editor-.</a:t>
            </a:r>
            <a:r>
              <a:rPr lang="en-IN" dirty="0" err="1"/>
              <a:t>sav</a:t>
            </a:r>
            <a:endParaRPr lang="en-US" dirty="0"/>
          </a:p>
          <a:p>
            <a:r>
              <a:rPr lang="en-IN" dirty="0"/>
              <a:t>The Output Window- The output -.</a:t>
            </a:r>
            <a:r>
              <a:rPr lang="en-IN" dirty="0" err="1"/>
              <a:t>spv</a:t>
            </a:r>
            <a:endParaRPr lang="en-US" dirty="0"/>
          </a:p>
          <a:p>
            <a:r>
              <a:rPr lang="en-IN" dirty="0"/>
              <a:t>Syntax Editor-.</a:t>
            </a:r>
            <a:r>
              <a:rPr lang="en-IN" dirty="0" err="1"/>
              <a:t>sps</a:t>
            </a:r>
            <a:endParaRPr lang="en-US" dirty="0"/>
          </a:p>
          <a:p>
            <a:r>
              <a:rPr lang="en-IN" dirty="0"/>
              <a:t>Script Editor</a:t>
            </a:r>
            <a:endParaRPr lang="en-US" dirty="0"/>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Data Editor: Tool bar and Menu bar</a:t>
            </a:r>
            <a:endParaRPr lang="en-US" dirty="0"/>
          </a:p>
        </p:txBody>
      </p:sp>
      <p:pic>
        <p:nvPicPr>
          <p:cNvPr id="4" name="Content Placeholder 3"/>
          <p:cNvPicPr>
            <a:picLocks noGrp="1"/>
          </p:cNvPicPr>
          <p:nvPr>
            <p:ph sz="quarter" idx="1"/>
          </p:nvPr>
        </p:nvPicPr>
        <p:blipFill>
          <a:blip r:embed="rId2" cstate="print"/>
          <a:stretch>
            <a:fillRect/>
          </a:stretch>
        </p:blipFill>
        <p:spPr bwMode="auto">
          <a:xfrm>
            <a:off x="457200" y="1690799"/>
            <a:ext cx="7467600" cy="4692427"/>
          </a:xfrm>
          <a:prstGeom prst="rect">
            <a:avLst/>
          </a:prstGeom>
          <a:noFill/>
          <a:ln w="9525">
            <a:noFill/>
            <a:miter lim="800000"/>
            <a:headEnd/>
            <a:tailEnd/>
          </a:ln>
        </p:spPr>
      </p:pic>
      <p:cxnSp>
        <p:nvCxnSpPr>
          <p:cNvPr id="4098" name="AutoShape 2"/>
          <p:cNvCxnSpPr>
            <a:cxnSpLocks noChangeShapeType="1"/>
          </p:cNvCxnSpPr>
          <p:nvPr/>
        </p:nvCxnSpPr>
        <p:spPr bwMode="auto">
          <a:xfrm flipV="1">
            <a:off x="4495800" y="1524000"/>
            <a:ext cx="1371600" cy="752476"/>
          </a:xfrm>
          <a:prstGeom prst="straightConnector1">
            <a:avLst/>
          </a:prstGeom>
          <a:noFill/>
          <a:ln w="9525">
            <a:solidFill>
              <a:srgbClr val="000000"/>
            </a:solidFill>
            <a:round/>
            <a:headEnd/>
            <a:tailEnd type="triangle" w="med" len="med"/>
          </a:ln>
        </p:spPr>
      </p:cxnSp>
      <p:cxnSp>
        <p:nvCxnSpPr>
          <p:cNvPr id="7" name="AutoShape 2"/>
          <p:cNvCxnSpPr>
            <a:cxnSpLocks noChangeShapeType="1"/>
          </p:cNvCxnSpPr>
          <p:nvPr/>
        </p:nvCxnSpPr>
        <p:spPr bwMode="auto">
          <a:xfrm flipV="1">
            <a:off x="6324600" y="1371600"/>
            <a:ext cx="1123950" cy="600075"/>
          </a:xfrm>
          <a:prstGeom prst="straightConnector1">
            <a:avLst/>
          </a:prstGeom>
          <a:noFill/>
          <a:ln w="9525">
            <a:solidFill>
              <a:srgbClr val="000000"/>
            </a:solidFill>
            <a:round/>
            <a:headEnd/>
            <a:tailEnd type="triangle" w="med" len="med"/>
          </a:ln>
        </p:spPr>
      </p:cxnSp>
      <p:sp>
        <p:nvSpPr>
          <p:cNvPr id="9" name="TextBox 8"/>
          <p:cNvSpPr txBox="1"/>
          <p:nvPr/>
        </p:nvSpPr>
        <p:spPr>
          <a:xfrm>
            <a:off x="5562600" y="1066800"/>
            <a:ext cx="1295400" cy="381000"/>
          </a:xfrm>
          <a:prstGeom prst="rect">
            <a:avLst/>
          </a:prstGeom>
          <a:noFill/>
        </p:spPr>
        <p:txBody>
          <a:bodyPr wrap="square" rtlCol="0">
            <a:spAutoFit/>
          </a:bodyPr>
          <a:lstStyle/>
          <a:p>
            <a:r>
              <a:rPr lang="en-US" dirty="0"/>
              <a:t>Tool bar</a:t>
            </a:r>
          </a:p>
        </p:txBody>
      </p:sp>
      <p:sp>
        <p:nvSpPr>
          <p:cNvPr id="10" name="TextBox 9"/>
          <p:cNvSpPr txBox="1"/>
          <p:nvPr/>
        </p:nvSpPr>
        <p:spPr>
          <a:xfrm>
            <a:off x="7391400" y="1371600"/>
            <a:ext cx="1143000" cy="369332"/>
          </a:xfrm>
          <a:prstGeom prst="rect">
            <a:avLst/>
          </a:prstGeom>
          <a:noFill/>
        </p:spPr>
        <p:txBody>
          <a:bodyPr wrap="square" rtlCol="0">
            <a:spAutoFit/>
          </a:bodyPr>
          <a:lstStyle/>
          <a:p>
            <a:r>
              <a:rPr lang="en-US" dirty="0"/>
              <a:t>Menu Bar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dirty="0"/>
              <a:t> Main Editors</a:t>
            </a:r>
            <a:endParaRPr lang="en-IN" dirty="0"/>
          </a:p>
        </p:txBody>
      </p:sp>
      <p:sp>
        <p:nvSpPr>
          <p:cNvPr id="5" name="TextBox 4"/>
          <p:cNvSpPr txBox="1"/>
          <p:nvPr/>
        </p:nvSpPr>
        <p:spPr>
          <a:xfrm>
            <a:off x="2133600" y="6172200"/>
            <a:ext cx="1676400" cy="369332"/>
          </a:xfrm>
          <a:prstGeom prst="rect">
            <a:avLst/>
          </a:prstGeom>
          <a:noFill/>
        </p:spPr>
        <p:txBody>
          <a:bodyPr wrap="square" rtlCol="0">
            <a:spAutoFit/>
          </a:bodyPr>
          <a:lstStyle/>
          <a:p>
            <a:r>
              <a:rPr lang="en-US" dirty="0"/>
              <a:t>Script Editor</a:t>
            </a:r>
            <a:endParaRPr lang="en-IN" dirty="0"/>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Bar</a:t>
            </a:r>
          </a:p>
        </p:txBody>
      </p:sp>
      <p:sp>
        <p:nvSpPr>
          <p:cNvPr id="3" name="Content Placeholder 2"/>
          <p:cNvSpPr>
            <a:spLocks noGrp="1"/>
          </p:cNvSpPr>
          <p:nvPr>
            <p:ph sz="quarter" idx="1"/>
          </p:nvPr>
        </p:nvSpPr>
        <p:spPr/>
        <p:txBody>
          <a:bodyPr>
            <a:normAutofit fontScale="62500" lnSpcReduction="20000"/>
          </a:bodyPr>
          <a:lstStyle/>
          <a:p>
            <a:r>
              <a:rPr lang="en-IN" b="1" dirty="0"/>
              <a:t>File</a:t>
            </a:r>
            <a:r>
              <a:rPr lang="en-US" b="1" dirty="0"/>
              <a:t>- </a:t>
            </a:r>
            <a:r>
              <a:rPr lang="en-IN" dirty="0"/>
              <a:t>It helps in creating new data file, opening existing one and save and print data file.</a:t>
            </a:r>
            <a:endParaRPr lang="en-US" dirty="0"/>
          </a:p>
          <a:p>
            <a:r>
              <a:rPr lang="en-IN" b="1" dirty="0"/>
              <a:t>Edit </a:t>
            </a:r>
            <a:r>
              <a:rPr lang="en-US" b="1" dirty="0"/>
              <a:t>-</a:t>
            </a:r>
            <a:r>
              <a:rPr lang="en-IN" dirty="0"/>
              <a:t>Allow editing functions like copying, cut, paste. </a:t>
            </a:r>
            <a:endParaRPr lang="en-US" dirty="0"/>
          </a:p>
          <a:p>
            <a:r>
              <a:rPr lang="en-IN" b="1" dirty="0"/>
              <a:t>View</a:t>
            </a:r>
            <a:r>
              <a:rPr lang="en-US" b="1" dirty="0"/>
              <a:t>-</a:t>
            </a:r>
            <a:r>
              <a:rPr lang="en-IN" dirty="0"/>
              <a:t>Shows menu editor for change in fonts, grid lines , value labels etc.</a:t>
            </a:r>
            <a:endParaRPr lang="en-US" dirty="0"/>
          </a:p>
          <a:p>
            <a:r>
              <a:rPr lang="en-IN" b="1" dirty="0"/>
              <a:t>Data</a:t>
            </a:r>
            <a:r>
              <a:rPr lang="en-US" b="1" dirty="0"/>
              <a:t>-</a:t>
            </a:r>
            <a:r>
              <a:rPr lang="en-IN" dirty="0"/>
              <a:t>Details about entering data, define variable properties. Helps in identifying duplicate cases, sorting cases, transposing, restructuring and aggregating data.</a:t>
            </a:r>
            <a:endParaRPr lang="en-US" dirty="0"/>
          </a:p>
          <a:p>
            <a:r>
              <a:rPr lang="en-IN" b="1" dirty="0"/>
              <a:t>Transform</a:t>
            </a:r>
            <a:r>
              <a:rPr lang="en-US" b="1" dirty="0"/>
              <a:t>-</a:t>
            </a:r>
            <a:r>
              <a:rPr lang="en-IN" dirty="0"/>
              <a:t>Transforms data compatible for analysis using recode, replace missing value etc.</a:t>
            </a:r>
            <a:endParaRPr lang="en-US" dirty="0"/>
          </a:p>
          <a:p>
            <a:r>
              <a:rPr lang="en-IN" b="1" dirty="0"/>
              <a:t>Analyse</a:t>
            </a:r>
            <a:r>
              <a:rPr lang="en-US" b="1" dirty="0"/>
              <a:t>-</a:t>
            </a:r>
            <a:r>
              <a:rPr lang="en-IN" dirty="0"/>
              <a:t>All inferential statistics are available. It contains statistical tools and techniques </a:t>
            </a:r>
            <a:endParaRPr lang="en-US" dirty="0"/>
          </a:p>
          <a:p>
            <a:r>
              <a:rPr lang="en-IN" b="1" dirty="0"/>
              <a:t>Graphs</a:t>
            </a:r>
            <a:r>
              <a:rPr lang="en-US" b="1" dirty="0"/>
              <a:t>-</a:t>
            </a:r>
            <a:r>
              <a:rPr lang="en-IN" dirty="0"/>
              <a:t>Builds different types of charts, graphs etc. Using chart builder</a:t>
            </a:r>
            <a:endParaRPr lang="en-US" dirty="0"/>
          </a:p>
          <a:p>
            <a:r>
              <a:rPr lang="en-IN" b="1" dirty="0"/>
              <a:t>Utilities</a:t>
            </a:r>
            <a:r>
              <a:rPr lang="en-US" b="1" dirty="0"/>
              <a:t>-</a:t>
            </a:r>
            <a:r>
              <a:rPr lang="en-IN" dirty="0"/>
              <a:t>Command which are used for more complex statistical computations</a:t>
            </a:r>
            <a:endParaRPr lang="en-US" dirty="0"/>
          </a:p>
          <a:p>
            <a:r>
              <a:rPr lang="en-IN" b="1" dirty="0"/>
              <a:t>Add-ons </a:t>
            </a:r>
            <a:r>
              <a:rPr lang="en-US" b="1" dirty="0"/>
              <a:t>-</a:t>
            </a:r>
            <a:r>
              <a:rPr lang="en-IN" dirty="0"/>
              <a:t>List extra features available for advanced level</a:t>
            </a:r>
            <a:endParaRPr lang="en-US" dirty="0"/>
          </a:p>
          <a:p>
            <a:r>
              <a:rPr lang="en-IN" b="1" dirty="0"/>
              <a:t>Window</a:t>
            </a:r>
            <a:r>
              <a:rPr lang="en-US" b="1" dirty="0"/>
              <a:t>-</a:t>
            </a:r>
            <a:r>
              <a:rPr lang="en-IN" dirty="0"/>
              <a:t>Allows you to arrange, select and control the attributes of windows</a:t>
            </a:r>
            <a:endParaRPr lang="en-US" dirty="0"/>
          </a:p>
          <a:p>
            <a:r>
              <a:rPr lang="en-IN" b="1" dirty="0"/>
              <a:t>Help</a:t>
            </a:r>
            <a:r>
              <a:rPr lang="en-US" b="1" dirty="0"/>
              <a:t>-</a:t>
            </a:r>
            <a:r>
              <a:rPr lang="en-IN" dirty="0"/>
              <a:t>Supports in gaining insights about the procedures of SPSS. Contains tutorials, coach etc. </a:t>
            </a:r>
            <a:endParaRPr lang="en-US"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Menu Bar</a:t>
            </a:r>
          </a:p>
        </p:txBody>
      </p:sp>
      <p:graphicFrame>
        <p:nvGraphicFramePr>
          <p:cNvPr id="4" name="Content Placeholder 3"/>
          <p:cNvGraphicFramePr>
            <a:graphicFrameLocks noGrp="1"/>
          </p:cNvGraphicFramePr>
          <p:nvPr>
            <p:ph sz="quarter" idx="1"/>
          </p:nvPr>
        </p:nvGraphicFramePr>
        <p:xfrm>
          <a:off x="304801" y="761999"/>
          <a:ext cx="8381998" cy="5867400"/>
        </p:xfrm>
        <a:graphic>
          <a:graphicData uri="http://schemas.openxmlformats.org/drawingml/2006/table">
            <a:tbl>
              <a:tblPr/>
              <a:tblGrid>
                <a:gridCol w="1289411">
                  <a:extLst>
                    <a:ext uri="{9D8B030D-6E8A-4147-A177-3AD203B41FA5}">
                      <a16:colId xmlns:a16="http://schemas.microsoft.com/office/drawing/2014/main" val="20000"/>
                    </a:ext>
                  </a:extLst>
                </a:gridCol>
                <a:gridCol w="2667262">
                  <a:extLst>
                    <a:ext uri="{9D8B030D-6E8A-4147-A177-3AD203B41FA5}">
                      <a16:colId xmlns:a16="http://schemas.microsoft.com/office/drawing/2014/main" val="20001"/>
                    </a:ext>
                  </a:extLst>
                </a:gridCol>
                <a:gridCol w="2043221">
                  <a:extLst>
                    <a:ext uri="{9D8B030D-6E8A-4147-A177-3AD203B41FA5}">
                      <a16:colId xmlns:a16="http://schemas.microsoft.com/office/drawing/2014/main" val="20002"/>
                    </a:ext>
                  </a:extLst>
                </a:gridCol>
                <a:gridCol w="2382104">
                  <a:extLst>
                    <a:ext uri="{9D8B030D-6E8A-4147-A177-3AD203B41FA5}">
                      <a16:colId xmlns:a16="http://schemas.microsoft.com/office/drawing/2014/main" val="20003"/>
                    </a:ext>
                  </a:extLst>
                </a:gridCol>
              </a:tblGrid>
              <a:tr h="684942">
                <a:tc>
                  <a:txBody>
                    <a:bodyPr/>
                    <a:lstStyle/>
                    <a:p>
                      <a:pPr marL="0" marR="0" algn="just">
                        <a:lnSpc>
                          <a:spcPct val="115000"/>
                        </a:lnSpc>
                        <a:spcBef>
                          <a:spcPts val="0"/>
                        </a:spcBef>
                        <a:spcAft>
                          <a:spcPts val="1000"/>
                        </a:spcAft>
                      </a:pP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Cambria"/>
                          <a:ea typeface="Times New Roman"/>
                          <a:cs typeface="Times New Roman"/>
                        </a:rPr>
                        <a:t>Open a particular data set</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100" b="1" dirty="0">
                          <a:latin typeface="Cambria"/>
                          <a:ea typeface="Times New Roman"/>
                          <a:cs typeface="Mangal"/>
                        </a:rPr>
                        <a:t> </a:t>
                      </a:r>
                      <a:r>
                        <a:rPr lang="en-IN" sz="1100" dirty="0">
                          <a:latin typeface="Times New Roman"/>
                          <a:ea typeface="Times New Roman"/>
                          <a:cs typeface="Mangal"/>
                        </a:rPr>
                        <a:t>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Cambria"/>
                          <a:ea typeface="Times New Roman"/>
                          <a:cs typeface="Times New Roman"/>
                        </a:rPr>
                        <a:t>Insert variable/case</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0"/>
                  </a:ext>
                </a:extLst>
              </a:tr>
              <a:tr h="543258">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Save a particular data file</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Split file as per groups</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1"/>
                  </a:ext>
                </a:extLst>
              </a:tr>
              <a:tr h="586853">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dirty="0">
                          <a:latin typeface="Times New Roman"/>
                          <a:ea typeface="Times New Roman"/>
                          <a:cs typeface="Times New Roman"/>
                        </a:rPr>
                        <a:t>Print a particular data file</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US" sz="1100">
                          <a:latin typeface="Times New Roman"/>
                          <a:ea typeface="Times New Roman"/>
                          <a:cs typeface="Mangal"/>
                        </a:rPr>
                        <a:t>Insert Variable</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2"/>
                  </a:ext>
                </a:extLst>
              </a:tr>
              <a:tr h="722667">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Open recently used commands </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US" sz="1100" dirty="0">
                          <a:latin typeface="Times New Roman"/>
                          <a:ea typeface="Times New Roman"/>
                          <a:cs typeface="Mangal"/>
                        </a:rPr>
                        <a:t>Weight Cases</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3"/>
                  </a:ext>
                </a:extLst>
              </a:tr>
              <a:tr h="713320">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Redo or undo any action</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dirty="0">
                          <a:highlight>
                            <a:srgbClr val="FFFF00"/>
                          </a:highlight>
                          <a:latin typeface="Times New Roman"/>
                          <a:ea typeface="Times New Roman"/>
                          <a:cs typeface="Times New Roman"/>
                        </a:rPr>
                        <a:t>Depicts value label</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4"/>
                  </a:ext>
                </a:extLst>
              </a:tr>
              <a:tr h="1110661">
                <a:tc>
                  <a:txBody>
                    <a:bodyPr/>
                    <a:lstStyle/>
                    <a:p>
                      <a:pPr marL="0" marR="0" algn="just">
                        <a:lnSpc>
                          <a:spcPct val="115000"/>
                        </a:lnSpc>
                        <a:spcBef>
                          <a:spcPts val="0"/>
                        </a:spcBef>
                        <a:spcAft>
                          <a:spcPts val="1000"/>
                        </a:spcAft>
                      </a:pPr>
                      <a:r>
                        <a:rPr lang="en-IN" sz="1100" b="1">
                          <a:latin typeface="Cambria"/>
                          <a:ea typeface="Times New Roman"/>
                          <a:cs typeface="Mangal"/>
                        </a:rPr>
                        <a:t> </a:t>
                      </a:r>
                      <a:r>
                        <a:rPr lang="en-IN" sz="1100">
                          <a:latin typeface="Times New Roman"/>
                          <a:ea typeface="Times New Roman"/>
                          <a:cs typeface="Mangal"/>
                        </a:rPr>
                        <a:t> </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dirty="0">
                          <a:latin typeface="Times New Roman"/>
                          <a:ea typeface="Times New Roman"/>
                          <a:cs typeface="Times New Roman"/>
                        </a:rPr>
                        <a:t>Go to particular case</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US" sz="1100" dirty="0">
                          <a:latin typeface="Times New Roman"/>
                          <a:ea typeface="Times New Roman"/>
                          <a:cs typeface="Mangal"/>
                        </a:rPr>
                        <a:t>Use subsets of Variable or use all variables</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5"/>
                  </a:ext>
                </a:extLst>
              </a:tr>
              <a:tr h="1016933">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dirty="0">
                          <a:highlight>
                            <a:srgbClr val="FFFF00"/>
                          </a:highlight>
                          <a:latin typeface="Times New Roman"/>
                          <a:ea typeface="Times New Roman"/>
                          <a:cs typeface="Times New Roman"/>
                        </a:rPr>
                        <a:t>List information about the variable. Missing , label and value label etc</a:t>
                      </a:r>
                      <a:endParaRPr lang="en-US" sz="1100" dirty="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Check spelling</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extLst>
                  <a:ext uri="{0D108BD9-81ED-4DB2-BD59-A6C34878D82A}">
                    <a16:rowId xmlns:a16="http://schemas.microsoft.com/office/drawing/2014/main" val="10006"/>
                  </a:ext>
                </a:extLst>
              </a:tr>
              <a:tr h="488766">
                <a:tc>
                  <a:txBody>
                    <a:bodyPr/>
                    <a:lstStyle/>
                    <a:p>
                      <a:pPr marL="0" marR="0" algn="just">
                        <a:lnSpc>
                          <a:spcPct val="115000"/>
                        </a:lnSpc>
                        <a:spcBef>
                          <a:spcPts val="0"/>
                        </a:spcBef>
                        <a:spcAft>
                          <a:spcPts val="1000"/>
                        </a:spcAft>
                      </a:pPr>
                      <a:endParaRPr lang="en-IN"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a:latin typeface="Times New Roman"/>
                          <a:ea typeface="Times New Roman"/>
                          <a:cs typeface="Times New Roman"/>
                        </a:rPr>
                        <a:t>Search particular data</a:t>
                      </a:r>
                      <a:endParaRPr lang="en-US" sz="1100">
                        <a:latin typeface="Times New Roman"/>
                        <a:ea typeface="Times New Roman"/>
                        <a:cs typeface="Mangal"/>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endParaRPr lang="en-IN" sz="1200">
                        <a:latin typeface="Times New Roman"/>
                        <a:ea typeface="Times New Roman"/>
                        <a:cs typeface="Times New Roman"/>
                      </a:endParaRP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marR="0" algn="just">
                        <a:lnSpc>
                          <a:spcPct val="115000"/>
                        </a:lnSpc>
                        <a:spcBef>
                          <a:spcPts val="0"/>
                        </a:spcBef>
                        <a:spcAft>
                          <a:spcPts val="1000"/>
                        </a:spcAft>
                      </a:pPr>
                      <a:r>
                        <a:rPr lang="en-IN" sz="1200" dirty="0">
                          <a:latin typeface="Times New Roman"/>
                          <a:ea typeface="Times New Roman"/>
                          <a:cs typeface="Times New Roman"/>
                        </a:rPr>
                        <a:t>Select cases</a:t>
                      </a:r>
                    </a:p>
                  </a:txBody>
                  <a:tcPr marL="68580" marR="68580"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extLst>
                  <a:ext uri="{0D108BD9-81ED-4DB2-BD59-A6C34878D82A}">
                    <a16:rowId xmlns:a16="http://schemas.microsoft.com/office/drawing/2014/main" val="10007"/>
                  </a:ext>
                </a:extLst>
              </a:tr>
            </a:tbl>
          </a:graphicData>
        </a:graphic>
      </p:graphicFrame>
      <p:pic>
        <p:nvPicPr>
          <p:cNvPr id="1041" name="Picture 43"/>
          <p:cNvPicPr>
            <a:picLocks noChangeAspect="1" noChangeArrowheads="1"/>
          </p:cNvPicPr>
          <p:nvPr/>
        </p:nvPicPr>
        <p:blipFill>
          <a:blip r:embed="rId3" cstate="print"/>
          <a:srcRect/>
          <a:stretch>
            <a:fillRect/>
          </a:stretch>
        </p:blipFill>
        <p:spPr bwMode="auto">
          <a:xfrm>
            <a:off x="838200" y="1066800"/>
            <a:ext cx="390525" cy="371475"/>
          </a:xfrm>
          <a:prstGeom prst="rect">
            <a:avLst/>
          </a:prstGeom>
          <a:noFill/>
        </p:spPr>
      </p:pic>
      <p:graphicFrame>
        <p:nvGraphicFramePr>
          <p:cNvPr id="1040" name="Object 16"/>
          <p:cNvGraphicFramePr>
            <a:graphicFrameLocks noChangeAspect="1"/>
          </p:cNvGraphicFramePr>
          <p:nvPr/>
        </p:nvGraphicFramePr>
        <p:xfrm>
          <a:off x="4876800" y="914400"/>
          <a:ext cx="400050" cy="390525"/>
        </p:xfrm>
        <a:graphic>
          <a:graphicData uri="http://schemas.openxmlformats.org/presentationml/2006/ole">
            <mc:AlternateContent xmlns:mc="http://schemas.openxmlformats.org/markup-compatibility/2006">
              <mc:Choice xmlns:v="urn:schemas-microsoft-com:vml" Requires="v">
                <p:oleObj spid="_x0000_s1057" name="Bitmap Image" r:id="rId4" imgW="400000" imgH="390580" progId="PBrush">
                  <p:embed/>
                </p:oleObj>
              </mc:Choice>
              <mc:Fallback>
                <p:oleObj name="Bitmap Image" r:id="rId4" imgW="400000" imgH="390580" progId="PBrush">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14400"/>
                        <a:ext cx="4000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15"/>
          <p:cNvGraphicFramePr>
            <a:graphicFrameLocks noChangeAspect="1"/>
          </p:cNvGraphicFramePr>
          <p:nvPr/>
        </p:nvGraphicFramePr>
        <p:xfrm>
          <a:off x="5029200" y="2133600"/>
          <a:ext cx="352425" cy="390525"/>
        </p:xfrm>
        <a:graphic>
          <a:graphicData uri="http://schemas.openxmlformats.org/presentationml/2006/ole">
            <mc:AlternateContent xmlns:mc="http://schemas.openxmlformats.org/markup-compatibility/2006">
              <mc:Choice xmlns:v="urn:schemas-microsoft-com:vml" Requires="v">
                <p:oleObj spid="_x0000_s1058" name="Bitmap Image" r:id="rId6" imgW="352474" imgH="390580" progId="PBrush">
                  <p:embed/>
                </p:oleObj>
              </mc:Choice>
              <mc:Fallback>
                <p:oleObj name="Bitmap Image" r:id="rId6" imgW="352474" imgH="390580" progId="PBrush">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133600"/>
                        <a:ext cx="3524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nvGraphicFramePr>
        <p:xfrm>
          <a:off x="990600" y="1676400"/>
          <a:ext cx="295275" cy="333375"/>
        </p:xfrm>
        <a:graphic>
          <a:graphicData uri="http://schemas.openxmlformats.org/presentationml/2006/ole">
            <mc:AlternateContent xmlns:mc="http://schemas.openxmlformats.org/markup-compatibility/2006">
              <mc:Choice xmlns:v="urn:schemas-microsoft-com:vml" Requires="v">
                <p:oleObj spid="_x0000_s1059" name="Bitmap Image" r:id="rId8" imgW="295238" imgH="333333" progId="PBrush">
                  <p:embed/>
                </p:oleObj>
              </mc:Choice>
              <mc:Fallback>
                <p:oleObj name="Bitmap Image" r:id="rId8" imgW="295238" imgH="333333" progId="PBrush">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676400"/>
                        <a:ext cx="2952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 name="Object 13"/>
          <p:cNvGraphicFramePr>
            <a:graphicFrameLocks noChangeAspect="1"/>
          </p:cNvGraphicFramePr>
          <p:nvPr/>
        </p:nvGraphicFramePr>
        <p:xfrm>
          <a:off x="4876800" y="1524000"/>
          <a:ext cx="352425" cy="438150"/>
        </p:xfrm>
        <a:graphic>
          <a:graphicData uri="http://schemas.openxmlformats.org/presentationml/2006/ole">
            <mc:AlternateContent xmlns:mc="http://schemas.openxmlformats.org/markup-compatibility/2006">
              <mc:Choice xmlns:v="urn:schemas-microsoft-com:vml" Requires="v">
                <p:oleObj spid="_x0000_s1060" name="Bitmap Image" r:id="rId10" imgW="352474" imgH="438095" progId="PBrush">
                  <p:embed/>
                </p:oleObj>
              </mc:Choice>
              <mc:Fallback>
                <p:oleObj name="Bitmap Image" r:id="rId10" imgW="352474" imgH="438095" progId="PBrush">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1524000"/>
                        <a:ext cx="3524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12"/>
          <p:cNvGraphicFramePr>
            <a:graphicFrameLocks noChangeAspect="1"/>
          </p:cNvGraphicFramePr>
          <p:nvPr/>
        </p:nvGraphicFramePr>
        <p:xfrm>
          <a:off x="762000" y="2209800"/>
          <a:ext cx="533400" cy="390525"/>
        </p:xfrm>
        <a:graphic>
          <a:graphicData uri="http://schemas.openxmlformats.org/presentationml/2006/ole">
            <mc:AlternateContent xmlns:mc="http://schemas.openxmlformats.org/markup-compatibility/2006">
              <mc:Choice xmlns:v="urn:schemas-microsoft-com:vml" Requires="v">
                <p:oleObj spid="_x0000_s1061" name="Bitmap Image" r:id="rId12" imgW="343039" imgH="390580" progId="PBrush">
                  <p:embed/>
                </p:oleObj>
              </mc:Choice>
              <mc:Fallback>
                <p:oleObj name="Bitmap Image" r:id="rId12" imgW="343039" imgH="390580" progId="PBrush">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2209800"/>
                        <a:ext cx="5334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5" name="Object 11"/>
          <p:cNvGraphicFramePr>
            <a:graphicFrameLocks noChangeAspect="1"/>
          </p:cNvGraphicFramePr>
          <p:nvPr/>
        </p:nvGraphicFramePr>
        <p:xfrm>
          <a:off x="4876800" y="2667000"/>
          <a:ext cx="352425" cy="428625"/>
        </p:xfrm>
        <a:graphic>
          <a:graphicData uri="http://schemas.openxmlformats.org/presentationml/2006/ole">
            <mc:AlternateContent xmlns:mc="http://schemas.openxmlformats.org/markup-compatibility/2006">
              <mc:Choice xmlns:v="urn:schemas-microsoft-com:vml" Requires="v">
                <p:oleObj spid="_x0000_s1062" name="Bitmap Image" r:id="rId14" imgW="352474" imgH="428798" progId="PBrush">
                  <p:embed/>
                </p:oleObj>
              </mc:Choice>
              <mc:Fallback>
                <p:oleObj name="Bitmap Image" r:id="rId14" imgW="352474" imgH="428798" progId="PBrush">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2667000"/>
                        <a:ext cx="3524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10"/>
          <p:cNvGraphicFramePr>
            <a:graphicFrameLocks noChangeAspect="1"/>
          </p:cNvGraphicFramePr>
          <p:nvPr/>
        </p:nvGraphicFramePr>
        <p:xfrm>
          <a:off x="381000" y="2819400"/>
          <a:ext cx="990600" cy="457200"/>
        </p:xfrm>
        <a:graphic>
          <a:graphicData uri="http://schemas.openxmlformats.org/presentationml/2006/ole">
            <mc:AlternateContent xmlns:mc="http://schemas.openxmlformats.org/markup-compatibility/2006">
              <mc:Choice xmlns:v="urn:schemas-microsoft-com:vml" Requires="v">
                <p:oleObj spid="_x0000_s1063" name="Bitmap Image" r:id="rId16" imgW="419048" imgH="380852" progId="PBrush">
                  <p:embed/>
                </p:oleObj>
              </mc:Choice>
              <mc:Fallback>
                <p:oleObj name="Bitmap Image" r:id="rId16" imgW="419048" imgH="380852" progId="PBrush">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2819400"/>
                        <a:ext cx="990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9"/>
          <p:cNvGraphicFramePr>
            <a:graphicFrameLocks noChangeAspect="1"/>
          </p:cNvGraphicFramePr>
          <p:nvPr/>
        </p:nvGraphicFramePr>
        <p:xfrm>
          <a:off x="4724400" y="6172200"/>
          <a:ext cx="390525" cy="419100"/>
        </p:xfrm>
        <a:graphic>
          <a:graphicData uri="http://schemas.openxmlformats.org/presentationml/2006/ole">
            <mc:AlternateContent xmlns:mc="http://schemas.openxmlformats.org/markup-compatibility/2006">
              <mc:Choice xmlns:v="urn:schemas-microsoft-com:vml" Requires="v">
                <p:oleObj spid="_x0000_s1064" name="Bitmap Image" r:id="rId18" imgW="390580" imgH="419048" progId="PBrush">
                  <p:embed/>
                </p:oleObj>
              </mc:Choice>
              <mc:Fallback>
                <p:oleObj name="Bitmap Image" r:id="rId18" imgW="390580" imgH="419048" progId="PBrush">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4400" y="6172200"/>
                        <a:ext cx="3905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nvGraphicFramePr>
        <p:xfrm>
          <a:off x="457200" y="3505200"/>
          <a:ext cx="771525" cy="419100"/>
        </p:xfrm>
        <a:graphic>
          <a:graphicData uri="http://schemas.openxmlformats.org/presentationml/2006/ole">
            <mc:AlternateContent xmlns:mc="http://schemas.openxmlformats.org/markup-compatibility/2006">
              <mc:Choice xmlns:v="urn:schemas-microsoft-com:vml" Requires="v">
                <p:oleObj spid="_x0000_s1065" name="Bitmap Image" r:id="rId20" imgW="771429" imgH="419048" progId="PBrush">
                  <p:embed/>
                </p:oleObj>
              </mc:Choice>
              <mc:Fallback>
                <p:oleObj name="Bitmap Image" r:id="rId20" imgW="771429" imgH="419048" progId="PBrush">
                  <p:embed/>
                  <p:pic>
                    <p:nvPicPr>
                      <p:cNvPr id="0"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 y="3505200"/>
                        <a:ext cx="7715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4800600" y="3505200"/>
          <a:ext cx="495300" cy="438150"/>
        </p:xfrm>
        <a:graphic>
          <a:graphicData uri="http://schemas.openxmlformats.org/presentationml/2006/ole">
            <mc:AlternateContent xmlns:mc="http://schemas.openxmlformats.org/markup-compatibility/2006">
              <mc:Choice xmlns:v="urn:schemas-microsoft-com:vml" Requires="v">
                <p:oleObj spid="_x0000_s1066" name="Bitmap Image" r:id="rId22" imgW="495369" imgH="438095" progId="PBrush">
                  <p:embed/>
                </p:oleObj>
              </mc:Choice>
              <mc:Fallback>
                <p:oleObj name="Bitmap Image" r:id="rId22" imgW="495369" imgH="438095" progId="PBrush">
                  <p:embed/>
                  <p:pic>
                    <p:nvPicPr>
                      <p:cNvPr id="0" name="Picture 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0600" y="3505200"/>
                        <a:ext cx="4953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533400" y="4419600"/>
          <a:ext cx="447675" cy="333375"/>
        </p:xfrm>
        <a:graphic>
          <a:graphicData uri="http://schemas.openxmlformats.org/presentationml/2006/ole">
            <mc:AlternateContent xmlns:mc="http://schemas.openxmlformats.org/markup-compatibility/2006">
              <mc:Choice xmlns:v="urn:schemas-microsoft-com:vml" Requires="v">
                <p:oleObj spid="_x0000_s1067" name="Bitmap Image" r:id="rId24" imgW="447856" imgH="333333" progId="PBrush">
                  <p:embed/>
                </p:oleObj>
              </mc:Choice>
              <mc:Fallback>
                <p:oleObj name="Bitmap Image" r:id="rId24" imgW="447856" imgH="333333" progId="PBrush">
                  <p:embed/>
                  <p:pic>
                    <p:nvPicPr>
                      <p:cNvPr id="0"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3400" y="4419600"/>
                        <a:ext cx="4476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1066800" y="4648200"/>
          <a:ext cx="333375" cy="342900"/>
        </p:xfrm>
        <a:graphic>
          <a:graphicData uri="http://schemas.openxmlformats.org/presentationml/2006/ole">
            <mc:AlternateContent xmlns:mc="http://schemas.openxmlformats.org/markup-compatibility/2006">
              <mc:Choice xmlns:v="urn:schemas-microsoft-com:vml" Requires="v">
                <p:oleObj spid="_x0000_s1068" name="Bitmap Image" r:id="rId26" imgW="333333" imgH="343039" progId="PBrush">
                  <p:embed/>
                </p:oleObj>
              </mc:Choice>
              <mc:Fallback>
                <p:oleObj name="Bitmap Image" r:id="rId26" imgW="333333" imgH="343039" progId="PBrush">
                  <p:embed/>
                  <p:pic>
                    <p:nvPicPr>
                      <p:cNvPr id="0"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6800" y="4648200"/>
                        <a:ext cx="333375"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572000" y="4419600"/>
          <a:ext cx="1066800" cy="490654"/>
        </p:xfrm>
        <a:graphic>
          <a:graphicData uri="http://schemas.openxmlformats.org/presentationml/2006/ole">
            <mc:AlternateContent xmlns:mc="http://schemas.openxmlformats.org/markup-compatibility/2006">
              <mc:Choice xmlns:v="urn:schemas-microsoft-com:vml" Requires="v">
                <p:oleObj spid="_x0000_s1069" name="Bitmap Image" r:id="rId28" imgW="781159" imgH="419048" progId="PBrush">
                  <p:embed/>
                </p:oleObj>
              </mc:Choice>
              <mc:Fallback>
                <p:oleObj name="Bitmap Image" r:id="rId28" imgW="781159" imgH="419048" progId="PBrush">
                  <p:embed/>
                  <p:pic>
                    <p:nvPicPr>
                      <p:cNvPr id="0" name="Picture 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72000" y="4419600"/>
                        <a:ext cx="1066800" cy="4906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685800" y="5257800"/>
          <a:ext cx="390525" cy="476250"/>
        </p:xfrm>
        <a:graphic>
          <a:graphicData uri="http://schemas.openxmlformats.org/presentationml/2006/ole">
            <mc:AlternateContent xmlns:mc="http://schemas.openxmlformats.org/markup-compatibility/2006">
              <mc:Choice xmlns:v="urn:schemas-microsoft-com:vml" Requires="v">
                <p:oleObj spid="_x0000_s1070" name="Bitmap Image" r:id="rId30" imgW="390580" imgH="476316" progId="PBrush">
                  <p:embed/>
                </p:oleObj>
              </mc:Choice>
              <mc:Fallback>
                <p:oleObj name="Bitmap Image" r:id="rId30" imgW="390580" imgH="476316" progId="PBrush">
                  <p:embed/>
                  <p:pic>
                    <p:nvPicPr>
                      <p:cNvPr id="0" name="Picture 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5800" y="5257800"/>
                        <a:ext cx="3905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6" name="Object 2"/>
          <p:cNvGraphicFramePr>
            <a:graphicFrameLocks noChangeAspect="1"/>
          </p:cNvGraphicFramePr>
          <p:nvPr/>
        </p:nvGraphicFramePr>
        <p:xfrm>
          <a:off x="4724400" y="5334000"/>
          <a:ext cx="504825" cy="409575"/>
        </p:xfrm>
        <a:graphic>
          <a:graphicData uri="http://schemas.openxmlformats.org/presentationml/2006/ole">
            <mc:AlternateContent xmlns:mc="http://schemas.openxmlformats.org/markup-compatibility/2006">
              <mc:Choice xmlns:v="urn:schemas-microsoft-com:vml" Requires="v">
                <p:oleObj spid="_x0000_s1071" name="Bitmap Image" r:id="rId32" imgW="504762" imgH="409632" progId="PBrush">
                  <p:embed/>
                </p:oleObj>
              </mc:Choice>
              <mc:Fallback>
                <p:oleObj name="Bitmap Image" r:id="rId32" imgW="504762" imgH="409632" progId="PBrush">
                  <p:embed/>
                  <p:pic>
                    <p:nvPicPr>
                      <p:cNvPr id="0"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24400" y="5334000"/>
                        <a:ext cx="5048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 name="Object 1"/>
          <p:cNvGraphicFramePr>
            <a:graphicFrameLocks noChangeAspect="1"/>
          </p:cNvGraphicFramePr>
          <p:nvPr/>
        </p:nvGraphicFramePr>
        <p:xfrm>
          <a:off x="685800" y="6172200"/>
          <a:ext cx="476250" cy="333375"/>
        </p:xfrm>
        <a:graphic>
          <a:graphicData uri="http://schemas.openxmlformats.org/presentationml/2006/ole">
            <mc:AlternateContent xmlns:mc="http://schemas.openxmlformats.org/markup-compatibility/2006">
              <mc:Choice xmlns:v="urn:schemas-microsoft-com:vml" Requires="v">
                <p:oleObj spid="_x0000_s1072" name="Bitmap Image" r:id="rId34" imgW="476316" imgH="333333" progId="PBrush">
                  <p:embed/>
                </p:oleObj>
              </mc:Choice>
              <mc:Fallback>
                <p:oleObj name="Bitmap Image" r:id="rId34" imgW="476316" imgH="333333" progId="PBrush">
                  <p:embed/>
                  <p:pic>
                    <p:nvPicPr>
                      <p:cNvPr id="0" name="Picture 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5800" y="6172200"/>
                        <a:ext cx="4762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100" b="1" dirty="0"/>
              <a:t>Defining Variables-  </a:t>
            </a:r>
            <a:r>
              <a:rPr lang="en-IN" sz="2000" dirty="0"/>
              <a:t>In order to define variables for entering data set one have to select variable view button from bottom left corner of data editor window. </a:t>
            </a:r>
            <a:br>
              <a:rPr lang="en-US" dirty="0"/>
            </a:br>
            <a:endParaRPr lang="en-US" dirty="0"/>
          </a:p>
        </p:txBody>
      </p:sp>
      <p:pic>
        <p:nvPicPr>
          <p:cNvPr id="5" name="Picture 4"/>
          <p:cNvPicPr/>
          <p:nvPr/>
        </p:nvPicPr>
        <p:blipFill>
          <a:blip r:embed="rId2" cstate="print"/>
          <a:srcRect/>
          <a:stretch>
            <a:fillRect/>
          </a:stretch>
        </p:blipFill>
        <p:spPr bwMode="auto">
          <a:xfrm>
            <a:off x="609600" y="1066800"/>
            <a:ext cx="7848600" cy="5410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SPSS </a:t>
            </a:r>
            <a:endParaRPr lang="en-IN" dirty="0"/>
          </a:p>
        </p:txBody>
      </p:sp>
      <p:sp>
        <p:nvSpPr>
          <p:cNvPr id="3" name="Content Placeholder 2"/>
          <p:cNvSpPr>
            <a:spLocks noGrp="1"/>
          </p:cNvSpPr>
          <p:nvPr>
            <p:ph idx="1"/>
          </p:nvPr>
        </p:nvSpPr>
        <p:spPr/>
        <p:txBody>
          <a:bodyPr>
            <a:normAutofit/>
          </a:bodyPr>
          <a:lstStyle/>
          <a:p>
            <a:pPr algn="just"/>
            <a:r>
              <a:rPr lang="en-US" b="1" dirty="0"/>
              <a:t>SPSS is a software package used for statistical analysis.</a:t>
            </a:r>
          </a:p>
          <a:p>
            <a:pPr algn="just"/>
            <a:r>
              <a:rPr lang="en-IN" dirty="0"/>
              <a:t>Statistical Package for the Social Sciences, later modified to read </a:t>
            </a:r>
            <a:r>
              <a:rPr lang="en-IN" b="1" dirty="0"/>
              <a:t>Statistical Product and Service Solutions.</a:t>
            </a:r>
            <a:endParaRPr lang="en-US" b="1" dirty="0"/>
          </a:p>
          <a:p>
            <a:pPr algn="just"/>
            <a:r>
              <a:rPr lang="en-US" b="1" dirty="0"/>
              <a:t>It is now termed as “ IBM SPSS Statistics”.</a:t>
            </a:r>
            <a:endParaRPr lang="en-IN" dirty="0"/>
          </a:p>
          <a:p>
            <a:pPr algn="just"/>
            <a:r>
              <a:rPr lang="en-IN" dirty="0"/>
              <a:t>At Stanford University in the late 1960s, Norman H. </a:t>
            </a:r>
            <a:r>
              <a:rPr lang="en-IN" dirty="0" err="1"/>
              <a:t>Nie</a:t>
            </a:r>
            <a:r>
              <a:rPr lang="en-IN" dirty="0"/>
              <a:t>, C. </a:t>
            </a:r>
            <a:r>
              <a:rPr lang="en-IN" dirty="0" err="1"/>
              <a:t>Hadlai</a:t>
            </a:r>
            <a:r>
              <a:rPr lang="en-IN" dirty="0"/>
              <a:t> (Tex) Hull, and Dale H. Bent developed the original software system.</a:t>
            </a:r>
          </a:p>
          <a:p>
            <a:pPr>
              <a:buNone/>
            </a:pPr>
            <a:r>
              <a:rPr lang="en-IN" dirty="0"/>
              <a:t>      </a:t>
            </a: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Variable View</a:t>
            </a:r>
          </a:p>
        </p:txBody>
      </p:sp>
      <p:pic>
        <p:nvPicPr>
          <p:cNvPr id="22530" name="Picture 2"/>
          <p:cNvPicPr>
            <a:picLocks noGrp="1" noChangeAspect="1" noChangeArrowheads="1"/>
          </p:cNvPicPr>
          <p:nvPr>
            <p:ph sz="quarter" idx="1"/>
          </p:nvPr>
        </p:nvPicPr>
        <p:blipFill>
          <a:blip r:embed="rId2" cstate="print"/>
          <a:stretch>
            <a:fillRect/>
          </a:stretch>
        </p:blipFill>
        <p:spPr bwMode="auto">
          <a:xfrm>
            <a:off x="228600" y="1066800"/>
            <a:ext cx="7772400" cy="57912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normAutofit fontScale="92500"/>
          </a:bodyPr>
          <a:lstStyle/>
          <a:p>
            <a:pPr algn="just"/>
            <a:r>
              <a:rPr lang="en-US" dirty="0"/>
              <a:t>Nominal scale- It is a measure that is used for assigning numeric values to objects in order to label them. </a:t>
            </a:r>
          </a:p>
          <a:p>
            <a:pPr algn="just">
              <a:buNone/>
            </a:pPr>
            <a:r>
              <a:rPr lang="en-US" dirty="0"/>
              <a:t>     Don’t have any intrinsic order. </a:t>
            </a:r>
          </a:p>
          <a:p>
            <a:pPr algn="just"/>
            <a:r>
              <a:rPr lang="en-US" dirty="0">
                <a:cs typeface="Kokila" pitchFamily="34" charset="0"/>
              </a:rPr>
              <a:t>Ordinal scale- It places objects or events in order. It includes variables which are measured on </a:t>
            </a:r>
            <a:r>
              <a:rPr lang="en-US" dirty="0" err="1">
                <a:cs typeface="Kokila" pitchFamily="34" charset="0"/>
              </a:rPr>
              <a:t>likert</a:t>
            </a:r>
            <a:r>
              <a:rPr lang="en-US" dirty="0">
                <a:cs typeface="Kokila" pitchFamily="34" charset="0"/>
              </a:rPr>
              <a:t> scale or semantic differential scale. </a:t>
            </a:r>
          </a:p>
          <a:p>
            <a:pPr algn="just"/>
            <a:r>
              <a:rPr lang="en-US" dirty="0"/>
              <a:t>Scale-It measures have intrinsic numeric meaning that is used for typical mathematical computations. It is default for numeric variables. </a:t>
            </a:r>
          </a:p>
          <a:p>
            <a:pPr algn="just">
              <a:buNone/>
            </a:pPr>
            <a:r>
              <a:rPr lang="en-US" dirty="0"/>
              <a:t>So, it includes both the Interval and Ratio Scale.</a:t>
            </a:r>
          </a:p>
          <a:p>
            <a:pPr algn="just"/>
            <a:endParaRPr lang="en-US" dirty="0"/>
          </a:p>
        </p:txBody>
      </p:sp>
      <p:sp>
        <p:nvSpPr>
          <p:cNvPr id="2" name="Title 1"/>
          <p:cNvSpPr>
            <a:spLocks noGrp="1"/>
          </p:cNvSpPr>
          <p:nvPr>
            <p:ph type="title"/>
          </p:nvPr>
        </p:nvSpPr>
        <p:spPr/>
        <p:txBody>
          <a:bodyPr/>
          <a:lstStyle/>
          <a:p>
            <a:pPr algn="ctr" fontAlgn="auto">
              <a:spcAft>
                <a:spcPts val="0"/>
              </a:spcAft>
              <a:defRPr/>
            </a:pPr>
            <a:r>
              <a:rPr lang="en-US" dirty="0"/>
              <a:t> Measure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Roles</a:t>
            </a:r>
          </a:p>
        </p:txBody>
      </p:sp>
      <p:graphicFrame>
        <p:nvGraphicFramePr>
          <p:cNvPr id="4" name="Content Placeholder 3"/>
          <p:cNvGraphicFramePr>
            <a:graphicFrameLocks noGrp="1"/>
          </p:cNvGraphicFramePr>
          <p:nvPr>
            <p:ph sz="quarter" idx="1"/>
          </p:nvPr>
        </p:nvGraphicFramePr>
        <p:xfrm>
          <a:off x="457200" y="1600200"/>
          <a:ext cx="7239000" cy="430276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Input</a:t>
                      </a:r>
                    </a:p>
                  </a:txBody>
                  <a:tcPr/>
                </a:tc>
                <a:tc>
                  <a:txBody>
                    <a:bodyPr/>
                    <a:lstStyle/>
                    <a:p>
                      <a:r>
                        <a:rPr lang="en-US" dirty="0"/>
                        <a:t>Explain whether the variable will be used</a:t>
                      </a:r>
                      <a:r>
                        <a:rPr lang="en-US" baseline="0" dirty="0"/>
                        <a:t> as input line independent variable for regression analysis</a:t>
                      </a:r>
                      <a:endParaRPr lang="en-US" dirty="0"/>
                    </a:p>
                  </a:txBody>
                  <a:tcPr/>
                </a:tc>
                <a:extLst>
                  <a:ext uri="{0D108BD9-81ED-4DB2-BD59-A6C34878D82A}">
                    <a16:rowId xmlns:a16="http://schemas.microsoft.com/office/drawing/2014/main" val="10001"/>
                  </a:ext>
                </a:extLst>
              </a:tr>
              <a:tr h="370840">
                <a:tc>
                  <a:txBody>
                    <a:bodyPr/>
                    <a:lstStyle/>
                    <a:p>
                      <a:r>
                        <a:rPr lang="en-US" dirty="0"/>
                        <a:t>Target</a:t>
                      </a:r>
                    </a:p>
                  </a:txBody>
                  <a:tcPr/>
                </a:tc>
                <a:tc>
                  <a:txBody>
                    <a:bodyPr/>
                    <a:lstStyle/>
                    <a:p>
                      <a:r>
                        <a:rPr lang="en-US" dirty="0"/>
                        <a:t>For variable to be use as dependent variable for regression analysis</a:t>
                      </a:r>
                    </a:p>
                  </a:txBody>
                  <a:tcPr/>
                </a:tc>
                <a:extLst>
                  <a:ext uri="{0D108BD9-81ED-4DB2-BD59-A6C34878D82A}">
                    <a16:rowId xmlns:a16="http://schemas.microsoft.com/office/drawing/2014/main" val="10002"/>
                  </a:ext>
                </a:extLst>
              </a:tr>
              <a:tr h="370840">
                <a:tc>
                  <a:txBody>
                    <a:bodyPr/>
                    <a:lstStyle/>
                    <a:p>
                      <a:r>
                        <a:rPr lang="en-US" dirty="0"/>
                        <a:t>Partition</a:t>
                      </a:r>
                    </a:p>
                  </a:txBody>
                  <a:tcPr/>
                </a:tc>
                <a:tc>
                  <a:txBody>
                    <a:bodyPr/>
                    <a:lstStyle/>
                    <a:p>
                      <a:r>
                        <a:rPr lang="en-US" dirty="0"/>
                        <a:t>Separate analysis is required for each group of</a:t>
                      </a:r>
                      <a:r>
                        <a:rPr lang="en-US" baseline="0" dirty="0"/>
                        <a:t> categorical variable.</a:t>
                      </a:r>
                      <a:endParaRPr lang="en-US" dirty="0"/>
                    </a:p>
                  </a:txBody>
                  <a:tcPr/>
                </a:tc>
                <a:extLst>
                  <a:ext uri="{0D108BD9-81ED-4DB2-BD59-A6C34878D82A}">
                    <a16:rowId xmlns:a16="http://schemas.microsoft.com/office/drawing/2014/main" val="10003"/>
                  </a:ext>
                </a:extLst>
              </a:tr>
              <a:tr h="370840">
                <a:tc>
                  <a:txBody>
                    <a:bodyPr/>
                    <a:lstStyle/>
                    <a:p>
                      <a:r>
                        <a:rPr lang="en-US" dirty="0"/>
                        <a:t>Split</a:t>
                      </a:r>
                    </a:p>
                  </a:txBody>
                  <a:tcPr/>
                </a:tc>
                <a:tc>
                  <a:txBody>
                    <a:bodyPr/>
                    <a:lstStyle/>
                    <a:p>
                      <a:r>
                        <a:rPr lang="en-US" dirty="0"/>
                        <a:t>You want file to be split on a</a:t>
                      </a:r>
                      <a:r>
                        <a:rPr lang="en-US" baseline="0" dirty="0"/>
                        <a:t> particular categorical variable.</a:t>
                      </a:r>
                      <a:endParaRPr lang="en-US"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a:t>
            </a:r>
          </a:p>
        </p:txBody>
      </p:sp>
      <p:sp>
        <p:nvSpPr>
          <p:cNvPr id="3" name="Content Placeholder 2"/>
          <p:cNvSpPr>
            <a:spLocks noGrp="1"/>
          </p:cNvSpPr>
          <p:nvPr>
            <p:ph sz="quarter" idx="1"/>
          </p:nvPr>
        </p:nvSpPr>
        <p:spPr/>
        <p:txBody>
          <a:bodyPr>
            <a:normAutofit fontScale="62500" lnSpcReduction="20000"/>
          </a:bodyPr>
          <a:lstStyle/>
          <a:p>
            <a:pPr algn="just">
              <a:buNone/>
            </a:pPr>
            <a:r>
              <a:rPr lang="en-IN" dirty="0"/>
              <a:t>     Data plays a significant role in any research.</a:t>
            </a:r>
          </a:p>
          <a:p>
            <a:pPr algn="just">
              <a:buNone/>
            </a:pPr>
            <a:endParaRPr lang="en-IN" dirty="0"/>
          </a:p>
          <a:p>
            <a:pPr algn="just">
              <a:buNone/>
            </a:pPr>
            <a:endParaRPr lang="en-IN" dirty="0"/>
          </a:p>
          <a:p>
            <a:pPr algn="just">
              <a:buNone/>
            </a:pPr>
            <a:r>
              <a:rPr lang="en-IN" dirty="0"/>
              <a:t>This part will help you in entering data, storing data, sorting data, data aggregation etc. and other related procedures.</a:t>
            </a:r>
            <a:endParaRPr lang="en-US" dirty="0"/>
          </a:p>
          <a:p>
            <a:r>
              <a:rPr lang="en-US" dirty="0"/>
              <a:t>Creating a data file</a:t>
            </a:r>
          </a:p>
          <a:p>
            <a:r>
              <a:rPr lang="en-US" dirty="0"/>
              <a:t>Defining variables</a:t>
            </a:r>
          </a:p>
          <a:p>
            <a:r>
              <a:rPr lang="en-US" dirty="0"/>
              <a:t>Entering the data</a:t>
            </a:r>
          </a:p>
          <a:p>
            <a:r>
              <a:rPr lang="en-US" dirty="0"/>
              <a:t>Saving Data</a:t>
            </a:r>
          </a:p>
          <a:p>
            <a:r>
              <a:rPr lang="en-US" dirty="0"/>
              <a:t>Inserting variables &amp; cases-Data view and variable views, cases in between</a:t>
            </a:r>
          </a:p>
          <a:p>
            <a:r>
              <a:rPr lang="en-US" dirty="0"/>
              <a:t>Identifying Duplicate &amp; Unusual cases</a:t>
            </a:r>
          </a:p>
          <a:p>
            <a:r>
              <a:rPr lang="en-US" dirty="0"/>
              <a:t>Sorting cases</a:t>
            </a:r>
          </a:p>
          <a:p>
            <a:r>
              <a:rPr lang="en-US" dirty="0"/>
              <a:t>Merging a file</a:t>
            </a:r>
          </a:p>
          <a:p>
            <a:r>
              <a:rPr lang="en-US" dirty="0"/>
              <a:t>Data Aggregation</a:t>
            </a:r>
          </a:p>
          <a:p>
            <a:r>
              <a:rPr lang="en-US" dirty="0"/>
              <a:t>Splitting file</a:t>
            </a:r>
          </a:p>
          <a:p>
            <a:r>
              <a:rPr lang="en-US" dirty="0"/>
              <a:t>Selecting and listing cases</a:t>
            </a:r>
          </a:p>
          <a:p>
            <a:r>
              <a:rPr lang="en-US" dirty="0"/>
              <a:t>Recoding the labels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Data</a:t>
            </a:r>
          </a:p>
        </p:txBody>
      </p:sp>
      <p:sp>
        <p:nvSpPr>
          <p:cNvPr id="3" name="Content Placeholder 2"/>
          <p:cNvSpPr>
            <a:spLocks noGrp="1"/>
          </p:cNvSpPr>
          <p:nvPr>
            <p:ph sz="quarter" idx="1"/>
          </p:nvPr>
        </p:nvSpPr>
        <p:spPr/>
        <p:txBody>
          <a:bodyPr/>
          <a:lstStyle/>
          <a:p>
            <a:r>
              <a:rPr lang="en-US" dirty="0"/>
              <a:t>By Variables</a:t>
            </a:r>
          </a:p>
          <a:p>
            <a:r>
              <a:rPr lang="en-US" dirty="0"/>
              <a:t>By Cases</a:t>
            </a:r>
          </a:p>
          <a:p>
            <a:pPr>
              <a:buNone/>
            </a:pPr>
            <a:endParaRPr lang="en-US" dirty="0"/>
          </a:p>
        </p:txBody>
      </p:sp>
      <p:pic>
        <p:nvPicPr>
          <p:cNvPr id="7" name="Content Placeholder 3"/>
          <p:cNvPicPr>
            <a:picLocks/>
          </p:cNvPicPr>
          <p:nvPr/>
        </p:nvPicPr>
        <p:blipFill>
          <a:blip r:embed="rId2" cstate="print"/>
          <a:stretch>
            <a:fillRect/>
          </a:stretch>
        </p:blipFill>
        <p:spPr bwMode="auto">
          <a:xfrm>
            <a:off x="1905000" y="2819399"/>
            <a:ext cx="6019800" cy="35512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IN" dirty="0"/>
              <a:t>    Once all the data is entered you can save the data file by clicking File Menu and Save and then you have to enter the name of the file and choose the location and then press save. The file will; save with an extension .</a:t>
            </a:r>
            <a:r>
              <a:rPr lang="en-IN" dirty="0" err="1"/>
              <a:t>sav</a:t>
            </a:r>
            <a:r>
              <a:rPr lang="en-IN" dirty="0"/>
              <a:t>. </a:t>
            </a: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Data File- </a:t>
            </a:r>
          </a:p>
        </p:txBody>
      </p:sp>
      <p:pic>
        <p:nvPicPr>
          <p:cNvPr id="4" name="Content Placeholder 3"/>
          <p:cNvPicPr>
            <a:picLocks noGrp="1"/>
          </p:cNvPicPr>
          <p:nvPr>
            <p:ph sz="quarter" idx="1"/>
          </p:nvPr>
        </p:nvPicPr>
        <p:blipFill>
          <a:blip r:embed="rId2" cstate="print"/>
          <a:stretch>
            <a:fillRect/>
          </a:stretch>
        </p:blipFill>
        <p:spPr bwMode="auto">
          <a:xfrm>
            <a:off x="4191000" y="3581399"/>
            <a:ext cx="3733800" cy="2789237"/>
          </a:xfrm>
          <a:prstGeom prst="rect">
            <a:avLst/>
          </a:prstGeom>
          <a:noFill/>
          <a:ln w="9525">
            <a:noFill/>
            <a:miter lim="800000"/>
            <a:headEnd/>
            <a:tailEnd/>
          </a:ln>
        </p:spPr>
      </p:pic>
      <p:sp>
        <p:nvSpPr>
          <p:cNvPr id="5" name="TextBox 4"/>
          <p:cNvSpPr txBox="1"/>
          <p:nvPr/>
        </p:nvSpPr>
        <p:spPr>
          <a:xfrm>
            <a:off x="457200" y="1600200"/>
            <a:ext cx="4419600" cy="1200329"/>
          </a:xfrm>
          <a:prstGeom prst="rect">
            <a:avLst/>
          </a:prstGeom>
          <a:noFill/>
        </p:spPr>
        <p:txBody>
          <a:bodyPr wrap="square" rtlCol="0">
            <a:spAutoFit/>
          </a:bodyPr>
          <a:lstStyle/>
          <a:p>
            <a:r>
              <a:rPr lang="en-US" dirty="0"/>
              <a:t>Inserting a new case</a:t>
            </a:r>
          </a:p>
          <a:p>
            <a:r>
              <a:rPr lang="en-US" dirty="0"/>
              <a:t>Inserting a new variable</a:t>
            </a:r>
          </a:p>
          <a:p>
            <a:r>
              <a:rPr lang="en-US" dirty="0"/>
              <a:t>To copy or cut cells</a:t>
            </a:r>
          </a:p>
          <a:p>
            <a:r>
              <a:rPr lang="en-US" dirty="0"/>
              <a:t>To Paste cells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Splitting files</a:t>
            </a:r>
            <a:endParaRPr lang="en-US" dirty="0"/>
          </a:p>
        </p:txBody>
      </p:sp>
      <p:sp>
        <p:nvSpPr>
          <p:cNvPr id="3" name="Content Placeholder 2"/>
          <p:cNvSpPr>
            <a:spLocks noGrp="1"/>
          </p:cNvSpPr>
          <p:nvPr>
            <p:ph sz="quarter" idx="1"/>
          </p:nvPr>
        </p:nvSpPr>
        <p:spPr/>
        <p:txBody>
          <a:bodyPr>
            <a:normAutofit/>
          </a:bodyPr>
          <a:lstStyle/>
          <a:p>
            <a:r>
              <a:rPr lang="en-IN" dirty="0"/>
              <a:t>Split file command is useful for performing same statistical analysis on separate groups based on the values of one or more grouping variables. This command executes same statistical tests to be performed on different categories of respondents in the same dataset. </a:t>
            </a:r>
          </a:p>
          <a:p>
            <a:endParaRPr lang="en-US" dirty="0"/>
          </a:p>
          <a:p>
            <a:r>
              <a:rPr lang="en-IN" dirty="0"/>
              <a:t>Further, when you will execute the command you have to ensure ether you select the ‘Sort the file by grouping variables’. </a:t>
            </a:r>
            <a:endParaRPr lang="en-US" dirty="0"/>
          </a:p>
          <a:p>
            <a:pPr>
              <a:buNone/>
            </a:pPr>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IN" dirty="0"/>
              <a:t>Identifying Duplicate Cases and Unusual cases</a:t>
            </a:r>
            <a:endParaRPr lang="en-US" dirty="0"/>
          </a:p>
        </p:txBody>
      </p:sp>
      <p:sp>
        <p:nvSpPr>
          <p:cNvPr id="3" name="Content Placeholder 2"/>
          <p:cNvSpPr>
            <a:spLocks noGrp="1"/>
          </p:cNvSpPr>
          <p:nvPr>
            <p:ph sz="quarter" idx="1"/>
          </p:nvPr>
        </p:nvSpPr>
        <p:spPr>
          <a:xfrm>
            <a:off x="457200" y="1600200"/>
            <a:ext cx="8153400" cy="4873752"/>
          </a:xfrm>
        </p:spPr>
        <p:txBody>
          <a:bodyPr>
            <a:normAutofit/>
          </a:bodyPr>
          <a:lstStyle/>
          <a:p>
            <a:r>
              <a:rPr lang="en-IN" dirty="0"/>
              <a:t>This is also termed as Data Cleaning.</a:t>
            </a:r>
          </a:p>
          <a:p>
            <a:endParaRPr lang="en-IN" dirty="0"/>
          </a:p>
          <a:p>
            <a:endParaRPr lang="en-IN" dirty="0"/>
          </a:p>
          <a:p>
            <a:endParaRPr lang="en-US" dirty="0"/>
          </a:p>
          <a:p>
            <a:endParaRPr lang="en-IN" dirty="0"/>
          </a:p>
          <a:p>
            <a:r>
              <a:rPr lang="en-IN" dirty="0"/>
              <a:t> Frequencies followed by the two tables- Statistics and Indicator of Each Last Matching Case as Primary. </a:t>
            </a:r>
          </a:p>
          <a:p>
            <a:r>
              <a:rPr lang="en-IN" dirty="0"/>
              <a:t>Statistics table will show the number of cases taken into consideration while finding duplicate cases. </a:t>
            </a:r>
            <a:endParaRPr lang="en-US" dirty="0"/>
          </a:p>
          <a:p>
            <a:pPr>
              <a:buNone/>
            </a:pPr>
            <a:endParaRPr lang="en-US" dirty="0"/>
          </a:p>
          <a:p>
            <a:endParaRPr lang="en-IN" dirty="0"/>
          </a:p>
          <a:p>
            <a:endParaRPr lang="en-IN" dirty="0"/>
          </a:p>
          <a:p>
            <a:endParaRPr lang="en-IN" dirty="0"/>
          </a:p>
          <a:p>
            <a:endParaRPr lang="en-US" dirty="0"/>
          </a:p>
          <a:p>
            <a:endParaRPr lang="en-US" dirty="0"/>
          </a:p>
        </p:txBody>
      </p:sp>
      <p:graphicFrame>
        <p:nvGraphicFramePr>
          <p:cNvPr id="4" name="Diagram 3"/>
          <p:cNvGraphicFramePr/>
          <p:nvPr/>
        </p:nvGraphicFramePr>
        <p:xfrm>
          <a:off x="1524000" y="2362200"/>
          <a:ext cx="5488686" cy="54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a:t>Between 2009 and 2010, SPSS Inc. referred to its primary product lines under the PASW (Predictive Analytics </a:t>
            </a:r>
            <a:r>
              <a:rPr lang="en-IN" dirty="0" err="1"/>
              <a:t>SoftWare</a:t>
            </a:r>
            <a:r>
              <a:rPr lang="en-IN" dirty="0"/>
              <a:t>) banner, rather than referring to both the company and its products as "SPSS".</a:t>
            </a:r>
          </a:p>
          <a:p>
            <a:endParaRPr lang="en-US" dirty="0"/>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8229600" cy="1143000"/>
          </a:xfrm>
        </p:spPr>
        <p:txBody>
          <a:bodyPr>
            <a:normAutofit fontScale="90000"/>
          </a:bodyPr>
          <a:lstStyle/>
          <a:p>
            <a:br>
              <a:rPr lang="en-US" sz="1200" dirty="0"/>
            </a:br>
            <a:br>
              <a:rPr lang="en-IN" i="1" dirty="0"/>
            </a:br>
            <a:endParaRPr lang="en-US" dirty="0"/>
          </a:p>
        </p:txBody>
      </p:sp>
      <p:sp>
        <p:nvSpPr>
          <p:cNvPr id="3" name="Content Placeholder 2"/>
          <p:cNvSpPr>
            <a:spLocks noGrp="1"/>
          </p:cNvSpPr>
          <p:nvPr>
            <p:ph sz="quarter" idx="1"/>
          </p:nvPr>
        </p:nvSpPr>
        <p:spPr>
          <a:xfrm>
            <a:off x="304800" y="1447800"/>
            <a:ext cx="8382000" cy="4678363"/>
          </a:xfrm>
        </p:spPr>
        <p:txBody>
          <a:bodyPr>
            <a:normAutofit/>
          </a:bodyPr>
          <a:lstStyle/>
          <a:p>
            <a:endParaRPr lang="en-US" dirty="0"/>
          </a:p>
          <a:p>
            <a:endParaRPr lang="en-US" dirty="0"/>
          </a:p>
        </p:txBody>
      </p:sp>
      <p:graphicFrame>
        <p:nvGraphicFramePr>
          <p:cNvPr id="4" name="Diagram 3"/>
          <p:cNvGraphicFramePr/>
          <p:nvPr/>
        </p:nvGraphicFramePr>
        <p:xfrm>
          <a:off x="1295400" y="1219200"/>
          <a:ext cx="7315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295400" y="381000"/>
            <a:ext cx="7315200" cy="369332"/>
          </a:xfrm>
          <a:prstGeom prst="rect">
            <a:avLst/>
          </a:prstGeom>
          <a:noFill/>
        </p:spPr>
        <p:txBody>
          <a:bodyPr wrap="square" rtlCol="0">
            <a:spAutoFit/>
          </a:bodyPr>
          <a:lstStyle/>
          <a:p>
            <a:r>
              <a:rPr lang="en-US" b="1" dirty="0"/>
              <a:t>Detect  Anomaly- Three tables would be displayed in the output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Aggregation</a:t>
            </a:r>
          </a:p>
        </p:txBody>
      </p:sp>
      <p:graphicFrame>
        <p:nvGraphicFramePr>
          <p:cNvPr id="4" name="Content Placeholder 3"/>
          <p:cNvGraphicFramePr>
            <a:graphicFrameLocks noGrp="1"/>
          </p:cNvGraphicFramePr>
          <p:nvPr>
            <p:ph sz="quarter" idx="1"/>
          </p:nvPr>
        </p:nvGraphicFramePr>
        <p:xfrm>
          <a:off x="457200" y="1371600"/>
          <a:ext cx="7467600" cy="83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506" name="Picture 2"/>
          <p:cNvPicPr>
            <a:picLocks noChangeAspect="1" noChangeArrowheads="1"/>
          </p:cNvPicPr>
          <p:nvPr/>
        </p:nvPicPr>
        <p:blipFill>
          <a:blip r:embed="rId7" cstate="print"/>
          <a:srcRect/>
          <a:stretch>
            <a:fillRect/>
          </a:stretch>
        </p:blipFill>
        <p:spPr bwMode="auto">
          <a:xfrm>
            <a:off x="2057400" y="2133600"/>
            <a:ext cx="4995863" cy="4195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IN" dirty="0"/>
              <a:t>Merging files- Variable&amp; cases</a:t>
            </a:r>
          </a:p>
          <a:p>
            <a:r>
              <a:rPr lang="en-IN" dirty="0"/>
              <a:t>Inserting new variables and cases</a:t>
            </a:r>
          </a:p>
          <a:p>
            <a:r>
              <a:rPr lang="en-US" dirty="0"/>
              <a:t>Recoding Variable- Different or in same variable</a:t>
            </a:r>
          </a:p>
          <a:p>
            <a:r>
              <a:rPr lang="en-US" dirty="0"/>
              <a:t>Automatic recode –</a:t>
            </a:r>
            <a:r>
              <a:rPr lang="en-US"/>
              <a:t>converts string </a:t>
            </a:r>
            <a:r>
              <a:rPr lang="en-US" dirty="0"/>
              <a:t>variable into categorical variable.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Data can be obtained in several formats:</a:t>
            </a:r>
          </a:p>
          <a:p>
            <a:r>
              <a:rPr lang="en-US" dirty="0"/>
              <a:t>SPSS files</a:t>
            </a:r>
          </a:p>
          <a:p>
            <a:r>
              <a:rPr lang="en-US" dirty="0"/>
              <a:t>Spreadsheet - Excel, Lotus </a:t>
            </a:r>
          </a:p>
          <a:p>
            <a:r>
              <a:rPr lang="en-US"/>
              <a:t>Database </a:t>
            </a:r>
            <a:r>
              <a:rPr lang="en-US" dirty="0"/>
              <a:t>- dbase, paradox</a:t>
            </a:r>
          </a:p>
          <a:p>
            <a:r>
              <a:rPr lang="en-US" dirty="0"/>
              <a:t>Files from other statistical programs</a:t>
            </a:r>
          </a:p>
          <a:p>
            <a:r>
              <a:rPr lang="en-US" dirty="0"/>
              <a:t>ASCII text</a:t>
            </a:r>
          </a:p>
          <a:p>
            <a:r>
              <a:rPr lang="en-US" dirty="0"/>
              <a:t>Complex database formats - Oracle, Access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Keep on exploring……………………….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a:t>In addition to statistical analysis, data management (case selection, file reshaping, creating derived data) and data documentation (a metadata dictionary is stored in the data file) are features of the base software. </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of variables and cases</a:t>
            </a:r>
            <a:endParaRPr lang="en-IN" dirty="0"/>
          </a:p>
        </p:txBody>
      </p:sp>
      <p:sp>
        <p:nvSpPr>
          <p:cNvPr id="3" name="Content Placeholder 2"/>
          <p:cNvSpPr>
            <a:spLocks noGrp="1"/>
          </p:cNvSpPr>
          <p:nvPr>
            <p:ph idx="1"/>
          </p:nvPr>
        </p:nvSpPr>
        <p:spPr/>
        <p:txBody>
          <a:bodyPr/>
          <a:lstStyle/>
          <a:p>
            <a:pPr algn="just"/>
            <a:r>
              <a:rPr lang="en-US" dirty="0"/>
              <a:t>Work on SPSS begins with </a:t>
            </a:r>
            <a:r>
              <a:rPr lang="en-IN" dirty="0"/>
              <a:t>by defining a set of </a:t>
            </a:r>
            <a:r>
              <a:rPr lang="en-IN" i="1" dirty="0"/>
              <a:t>variables , then one enter data for the </a:t>
            </a:r>
            <a:r>
              <a:rPr lang="en-IN" dirty="0"/>
              <a:t>variables to create a number of </a:t>
            </a:r>
            <a:r>
              <a:rPr lang="en-IN" i="1" dirty="0"/>
              <a:t>cases.</a:t>
            </a:r>
            <a:endParaRPr lang="en-IN" dirty="0"/>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Need of </a:t>
            </a:r>
            <a:r>
              <a:rPr lang="en-IN"/>
              <a:t>the Software</a:t>
            </a:r>
          </a:p>
        </p:txBody>
      </p:sp>
      <p:sp>
        <p:nvSpPr>
          <p:cNvPr id="3" name="Content Placeholder 2"/>
          <p:cNvSpPr>
            <a:spLocks noGrp="1"/>
          </p:cNvSpPr>
          <p:nvPr>
            <p:ph idx="1"/>
          </p:nvPr>
        </p:nvSpPr>
        <p:spPr/>
        <p:txBody>
          <a:bodyPr/>
          <a:lstStyle/>
          <a:p>
            <a:endParaRPr lang="en-IN" dirty="0"/>
          </a:p>
          <a:p>
            <a:pPr>
              <a:buNone/>
            </a:pPr>
            <a:r>
              <a:rPr lang="en-IN" dirty="0"/>
              <a:t>Planning &gt; data collection &gt; analysis &gt; identify trends &gt; reporting &gt; produce accurate forecasts.</a:t>
            </a:r>
          </a:p>
          <a:p>
            <a:pPr>
              <a:buNone/>
            </a:pPr>
            <a:r>
              <a:rPr lang="en-IN" dirty="0"/>
              <a:t>Survey data collated in an </a:t>
            </a:r>
            <a:r>
              <a:rPr lang="en-IN" b="1" dirty="0"/>
              <a:t>Excel</a:t>
            </a:r>
            <a:r>
              <a:rPr lang="en-IN" dirty="0"/>
              <a:t> spreadsheet, </a:t>
            </a:r>
            <a:r>
              <a:rPr lang="en-IN" b="1" dirty="0"/>
              <a:t>Word</a:t>
            </a:r>
            <a:r>
              <a:rPr lang="en-IN" dirty="0"/>
              <a:t> table, </a:t>
            </a:r>
            <a:r>
              <a:rPr lang="en-IN" b="1" dirty="0"/>
              <a:t>Access</a:t>
            </a:r>
            <a:r>
              <a:rPr lang="en-IN" dirty="0"/>
              <a:t> database can be </a:t>
            </a:r>
            <a:r>
              <a:rPr lang="en-IN" b="1" dirty="0"/>
              <a:t>imported</a:t>
            </a:r>
            <a:r>
              <a:rPr lang="en-IN" dirty="0"/>
              <a:t> to SPSS.</a:t>
            </a:r>
            <a:endParaRPr lang="en-IN" b="1" dirty="0"/>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 of SPSS</a:t>
            </a:r>
            <a:endParaRPr lang="en-IN" dirty="0"/>
          </a:p>
        </p:txBody>
      </p:sp>
      <p:sp>
        <p:nvSpPr>
          <p:cNvPr id="3" name="Content Placeholder 2"/>
          <p:cNvSpPr>
            <a:spLocks noGrp="1"/>
          </p:cNvSpPr>
          <p:nvPr>
            <p:ph idx="1"/>
          </p:nvPr>
        </p:nvSpPr>
        <p:spPr>
          <a:xfrm>
            <a:off x="457200" y="1600200"/>
            <a:ext cx="7924800" cy="4873752"/>
          </a:xfrm>
        </p:spPr>
        <p:txBody>
          <a:bodyPr>
            <a:normAutofit/>
          </a:bodyPr>
          <a:lstStyle/>
          <a:p>
            <a:r>
              <a:rPr lang="en-US" dirty="0"/>
              <a:t>Easy to use</a:t>
            </a:r>
          </a:p>
          <a:p>
            <a:r>
              <a:rPr lang="en-US" dirty="0"/>
              <a:t>Covers broad range of statistical procedures.</a:t>
            </a:r>
          </a:p>
          <a:p>
            <a:r>
              <a:rPr lang="en-US" dirty="0"/>
              <a:t> Contains several tools for recoding data, computing variables, merging and aggregating  datasets .</a:t>
            </a:r>
          </a:p>
          <a:p>
            <a:r>
              <a:rPr lang="en-IN" dirty="0"/>
              <a:t>It is easy to learn. </a:t>
            </a:r>
          </a:p>
          <a:p>
            <a:r>
              <a:rPr lang="en-IN" dirty="0"/>
              <a:t>It includes a full range of data management system and editing tools. </a:t>
            </a:r>
          </a:p>
          <a:p>
            <a:r>
              <a:rPr lang="en-IN" dirty="0"/>
              <a:t>It provides in-depth statistical capabilities. </a:t>
            </a:r>
          </a:p>
          <a:p>
            <a:r>
              <a:rPr lang="en-IN" dirty="0"/>
              <a:t>It offers complete plotting, reporting and presentation features.</a:t>
            </a:r>
          </a:p>
          <a:p>
            <a:endParaRPr lang="en-US" dirty="0"/>
          </a:p>
          <a:p>
            <a:endParaRPr lang="en-US" dirty="0"/>
          </a:p>
          <a:p>
            <a:endParaRPr lang="en-US" dirty="0"/>
          </a:p>
          <a:p>
            <a:endParaRPr lang="en-IN" dirty="0"/>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a:t>Statistics included in the base software:</a:t>
            </a:r>
          </a:p>
          <a:p>
            <a:pPr lvl="0"/>
            <a:r>
              <a:rPr lang="en-IN" dirty="0"/>
              <a:t>Descriptive statistics: Cross tabulation, Frequencies, Descriptive, Explore, Descriptive Ratio Statistics</a:t>
            </a:r>
          </a:p>
          <a:p>
            <a:pPr lvl="0"/>
            <a:r>
              <a:rPr lang="en-IN" dirty="0" err="1"/>
              <a:t>Bivariate</a:t>
            </a:r>
            <a:r>
              <a:rPr lang="en-IN" dirty="0"/>
              <a:t> statistics: Means, t-test, ANOVA, Correlation (</a:t>
            </a:r>
            <a:r>
              <a:rPr lang="en-IN" dirty="0" err="1"/>
              <a:t>bivariate</a:t>
            </a:r>
            <a:r>
              <a:rPr lang="en-IN" dirty="0"/>
              <a:t>, partial, distances), Nonparametric tests</a:t>
            </a:r>
          </a:p>
          <a:p>
            <a:pPr lvl="0"/>
            <a:r>
              <a:rPr lang="en-IN" dirty="0"/>
              <a:t>Prediction for numerical outcomes: Linear regression</a:t>
            </a:r>
          </a:p>
          <a:p>
            <a:pPr lvl="0"/>
            <a:r>
              <a:rPr lang="en-IN" dirty="0"/>
              <a:t>Prediction for identifying groups: Factor analysis, cluster analysis (two-step, K-means, hierarchical), </a:t>
            </a:r>
            <a:r>
              <a:rPr lang="en-IN" dirty="0" err="1"/>
              <a:t>Discriminant</a:t>
            </a:r>
            <a:r>
              <a:rPr lang="en-IN" dirty="0"/>
              <a:t>.</a:t>
            </a:r>
          </a:p>
          <a:p>
            <a:endParaRPr lang="en-IN"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38201"/>
          <a:ext cx="822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GENSWF_ADVANCE_TIME" val="75.234"/>
  <p:tag name="ISPRING_CUSTOM_TIMING_USED" val="1"/>
  <p:tag name="ISPRING_SLIDE_ID" val="{6BFEAC62-4BAE-4D4C-9A05-ABE058462376}"/>
</p:tagLst>
</file>

<file path=ppt/tags/tag10.xml><?xml version="1.0" encoding="utf-8"?>
<p:tagLst xmlns:a="http://schemas.openxmlformats.org/drawingml/2006/main" xmlns:r="http://schemas.openxmlformats.org/officeDocument/2006/relationships" xmlns:p="http://schemas.openxmlformats.org/presentationml/2006/main">
  <p:tag name="ISPRING_SLIDE_ID" val="{F473E48A-9FA3-425C-AFFF-BEBA99CF2411}"/>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8.549"/>
  <p:tag name="ISPRING_CUSTOM_TIMING_USED" val="1"/>
  <p:tag name="ISPRING_SLIDE_ID" val="{E3905ABE-7BFE-42B4-8A0D-F101E6DFD77E}"/>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8.549"/>
  <p:tag name="ISPRING_CUSTOM_TIMING_USED" val="1"/>
  <p:tag name="ISPRING_SLIDE_ID" val="{D4B52CC7-6F42-45B5-AF2F-84CE685574C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31.949"/>
  <p:tag name="ISPRING_CUSTOM_TIMING_USED" val="1"/>
  <p:tag name="ISPRING_SLIDE_ID" val="{4E1CDB48-CD4D-4513-9079-1C35EE3A74B3}"/>
</p:tagLst>
</file>

<file path=ppt/tags/tag5.xml><?xml version="1.0" encoding="utf-8"?>
<p:tagLst xmlns:a="http://schemas.openxmlformats.org/drawingml/2006/main" xmlns:r="http://schemas.openxmlformats.org/officeDocument/2006/relationships" xmlns:p="http://schemas.openxmlformats.org/presentationml/2006/main">
  <p:tag name="GENSWF_ADVANCE_TIME" val="43.678"/>
  <p:tag name="ISPRING_CUSTOM_TIMING_USED" val="1"/>
  <p:tag name="ISPRING_SLIDE_ID" val="{6B721C47-B6E3-4A18-9A20-01B00AFFE237}"/>
</p:tagLst>
</file>

<file path=ppt/tags/tag6.xml><?xml version="1.0" encoding="utf-8"?>
<p:tagLst xmlns:a="http://schemas.openxmlformats.org/drawingml/2006/main" xmlns:r="http://schemas.openxmlformats.org/officeDocument/2006/relationships" xmlns:p="http://schemas.openxmlformats.org/presentationml/2006/main">
  <p:tag name="GENSWF_ADVANCE_TIME" val="30.879"/>
  <p:tag name="ISPRING_CUSTOM_TIMING_USED" val="1"/>
  <p:tag name="ISPRING_SLIDE_ID" val="{4FC3F369-30C2-4061-909A-A95923BA33E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43.679"/>
  <p:tag name="ISPRING_CUSTOM_TIMING_USED" val="1"/>
  <p:tag name="ISPRING_SLIDE_ID" val="{F3AC6E81-EB4F-4855-941F-F002C57098E8}"/>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4.467"/>
  <p:tag name="ISPRING_CUSTOM_TIMING_USED" val="1"/>
  <p:tag name="ISPRING_SLIDE_ID" val="{9C89F425-A628-42ED-A5E5-27FAB4F072E4}"/>
</p:tagLst>
</file>

<file path=ppt/tags/tag9.xml><?xml version="1.0" encoding="utf-8"?>
<p:tagLst xmlns:a="http://schemas.openxmlformats.org/drawingml/2006/main" xmlns:r="http://schemas.openxmlformats.org/officeDocument/2006/relationships" xmlns:p="http://schemas.openxmlformats.org/presentationml/2006/main">
  <p:tag name="GENSWF_ADVANCE_TIME" val="35.398"/>
  <p:tag name="ISPRING_CUSTOM_TIMING_USED" val="1"/>
  <p:tag name="ISPRING_SLIDE_ID" val="{508DD3B1-316F-4636-B285-AB20BD1D24D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2351</TotalTime>
  <Words>1664</Words>
  <Application>Microsoft Office PowerPoint</Application>
  <PresentationFormat>On-screen Show (4:3)</PresentationFormat>
  <Paragraphs>211</Paragraphs>
  <Slides>34</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Calibri</vt:lpstr>
      <vt:lpstr>Cambria</vt:lpstr>
      <vt:lpstr>Century Schoolbook</vt:lpstr>
      <vt:lpstr>Times New Roman</vt:lpstr>
      <vt:lpstr>Wingdings</vt:lpstr>
      <vt:lpstr>Wingdings 2</vt:lpstr>
      <vt:lpstr>Oriel</vt:lpstr>
      <vt:lpstr>Bitmap Image</vt:lpstr>
      <vt:lpstr>Course: Introduction to SPSS for Beginners</vt:lpstr>
      <vt:lpstr>About SPSS </vt:lpstr>
      <vt:lpstr>PowerPoint Presentation</vt:lpstr>
      <vt:lpstr>PowerPoint Presentation</vt:lpstr>
      <vt:lpstr>World of variables and cases</vt:lpstr>
      <vt:lpstr> Need of the Software</vt:lpstr>
      <vt:lpstr>Features of SPSS</vt:lpstr>
      <vt:lpstr>PowerPoint Presentation</vt:lpstr>
      <vt:lpstr>PowerPoint Presentation</vt:lpstr>
      <vt:lpstr>PowerPoint Presentation</vt:lpstr>
      <vt:lpstr>Starting SPSS</vt:lpstr>
      <vt:lpstr>New File Creation</vt:lpstr>
      <vt:lpstr>PowerPoint Presentation</vt:lpstr>
      <vt:lpstr>Platforms of SPSS</vt:lpstr>
      <vt:lpstr>Data Editor: Tool bar and Menu bar</vt:lpstr>
      <vt:lpstr> Main Editors</vt:lpstr>
      <vt:lpstr>Tool Bar</vt:lpstr>
      <vt:lpstr>Menu Bar</vt:lpstr>
      <vt:lpstr>Defining Variables-  In order to define variables for entering data set one have to select variable view button from bottom left corner of data editor window.  </vt:lpstr>
      <vt:lpstr>Variable View</vt:lpstr>
      <vt:lpstr> Measure</vt:lpstr>
      <vt:lpstr>Variable Roles</vt:lpstr>
      <vt:lpstr>Data Management</vt:lpstr>
      <vt:lpstr>Entering Data</vt:lpstr>
      <vt:lpstr>PowerPoint Presentation</vt:lpstr>
      <vt:lpstr>Editing Data File- </vt:lpstr>
      <vt:lpstr>Splitting files</vt:lpstr>
      <vt:lpstr>PowerPoint Presentation</vt:lpstr>
      <vt:lpstr>Identifying Duplicate Cases and Unusual cases</vt:lpstr>
      <vt:lpstr>  </vt:lpstr>
      <vt:lpstr>Data Aggregation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dc:title>
  <dc:creator>Dr. Manjari Agarwal</dc:creator>
  <cp:lastModifiedBy>puneet agarwal</cp:lastModifiedBy>
  <cp:revision>196</cp:revision>
  <dcterms:created xsi:type="dcterms:W3CDTF">2006-08-16T00:00:00Z</dcterms:created>
  <dcterms:modified xsi:type="dcterms:W3CDTF">2021-12-30T12:41:18Z</dcterms:modified>
</cp:coreProperties>
</file>