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5" r:id="rId19"/>
    <p:sldId id="276" r:id="rId20"/>
    <p:sldId id="271" r:id="rId21"/>
    <p:sldId id="277"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Times New Roman" pitchFamily="18" charset="0"/>
                <a:cs typeface="Times New Roman" pitchFamily="18" charset="0"/>
              </a:rPr>
              <a:t>Ethnographical research</a:t>
            </a: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b="1" dirty="0" smtClean="0">
                <a:latin typeface="Times New Roman" pitchFamily="18" charset="0"/>
                <a:cs typeface="Times New Roman" pitchFamily="18" charset="0"/>
              </a:rPr>
              <a:t>Disciplinary root –anthropology</a:t>
            </a:r>
          </a:p>
          <a:p>
            <a:r>
              <a:rPr lang="en-US" b="1" dirty="0" smtClean="0">
                <a:latin typeface="Times New Roman" pitchFamily="18" charset="0"/>
                <a:cs typeface="Times New Roman" pitchFamily="18" charset="0"/>
              </a:rPr>
              <a:t>Central questions-what is the culture of this group of people</a:t>
            </a:r>
            <a:endParaRPr lang="en-US" b="1" dirty="0">
              <a:latin typeface="Times New Roman" pitchFamily="18" charset="0"/>
              <a:cs typeface="Times New Roman" pitchFamily="18" charset="0"/>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Cultural features as language ,marriage and family life ,child rearing practices ,social relations and rules of conduct ,political institution ,methods of production were analyzed.</a:t>
            </a:r>
            <a:endParaRPr lang="en-US"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Ethnographic methods of research have used to investigate such problems as </a:t>
            </a:r>
          </a:p>
          <a:p>
            <a:r>
              <a:rPr lang="en-US" b="1" dirty="0" smtClean="0">
                <a:latin typeface="Times New Roman" pitchFamily="18" charset="0"/>
                <a:cs typeface="Times New Roman" pitchFamily="18" charset="0"/>
              </a:rPr>
              <a:t>Students leadership role in an urban racial integrated high school </a:t>
            </a:r>
          </a:p>
          <a:p>
            <a:r>
              <a:rPr lang="en-US" b="1" dirty="0" smtClean="0">
                <a:latin typeface="Times New Roman" pitchFamily="18" charset="0"/>
                <a:cs typeface="Times New Roman" pitchFamily="18" charset="0"/>
              </a:rPr>
              <a:t>Pupil teacher relationship in </a:t>
            </a:r>
            <a:r>
              <a:rPr lang="en-US" b="1" dirty="0" err="1" smtClean="0">
                <a:latin typeface="Times New Roman" pitchFamily="18" charset="0"/>
                <a:cs typeface="Times New Roman" pitchFamily="18" charset="0"/>
              </a:rPr>
              <a:t>Sunderban</a:t>
            </a:r>
            <a:r>
              <a:rPr lang="en-US" b="1" dirty="0" smtClean="0">
                <a:latin typeface="Times New Roman" pitchFamily="18" charset="0"/>
                <a:cs typeface="Times New Roman" pitchFamily="18" charset="0"/>
              </a:rPr>
              <a:t> High school.</a:t>
            </a:r>
          </a:p>
          <a:p>
            <a:r>
              <a:rPr lang="en-US" b="1" dirty="0" smtClean="0">
                <a:latin typeface="Times New Roman" pitchFamily="18" charset="0"/>
                <a:cs typeface="Times New Roman" pitchFamily="18" charset="0"/>
              </a:rPr>
              <a:t>Social relationships in class of emotionally disturbed children</a:t>
            </a:r>
          </a:p>
          <a:p>
            <a:r>
              <a:rPr lang="en-US" b="1" dirty="0" smtClean="0">
                <a:latin typeface="Times New Roman" pitchFamily="18" charset="0"/>
                <a:cs typeface="Times New Roman" pitchFamily="18" charset="0"/>
              </a:rPr>
              <a:t>Staff parent interaction in an Individualized Education Plan staffing.</a:t>
            </a:r>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Data collection techniques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Observation</a:t>
            </a:r>
          </a:p>
          <a:p>
            <a:r>
              <a:rPr lang="en-US" b="1" dirty="0" smtClean="0">
                <a:latin typeface="Times New Roman" pitchFamily="18" charset="0"/>
                <a:cs typeface="Times New Roman" pitchFamily="18" charset="0"/>
              </a:rPr>
              <a:t>Interview</a:t>
            </a:r>
          </a:p>
          <a:p>
            <a:r>
              <a:rPr lang="en-US" b="1" dirty="0" smtClean="0">
                <a:latin typeface="Times New Roman" pitchFamily="18" charset="0"/>
                <a:cs typeface="Times New Roman" pitchFamily="18" charset="0"/>
              </a:rPr>
              <a:t>The combination of the two</a:t>
            </a:r>
          </a:p>
          <a:p>
            <a:endParaRPr lang="en-US"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Observation can be of the setting or physical environment ,social interactions, physical activities ,non verbal communications ,planned and unplanned activities and interactions </a:t>
            </a:r>
            <a:endParaRPr lang="en-US"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b="1" dirty="0" smtClean="0">
                <a:latin typeface="Times New Roman" pitchFamily="18" charset="0"/>
                <a:cs typeface="Times New Roman" pitchFamily="18" charset="0"/>
              </a:rPr>
              <a:t>Interviews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The purpose of interviewing is to find out what is in or someone else mind.</a:t>
            </a:r>
          </a:p>
          <a:p>
            <a:r>
              <a:rPr lang="en-US" b="1" dirty="0" smtClean="0">
                <a:latin typeface="Times New Roman" pitchFamily="18" charset="0"/>
                <a:cs typeface="Times New Roman" pitchFamily="18" charset="0"/>
              </a:rPr>
              <a:t>Interview data can easily become biased and misleading if the person being interviewed is aware of the perspective of the interviewer </a:t>
            </a:r>
          </a:p>
          <a:p>
            <a:r>
              <a:rPr lang="en-US" b="1" dirty="0" smtClean="0">
                <a:latin typeface="Times New Roman" pitchFamily="18" charset="0"/>
                <a:cs typeface="Times New Roman" pitchFamily="18" charset="0"/>
              </a:rPr>
              <a:t>Interview range from quite informal and completely open ended to very formal with the questions predetermined and asked in a standard manner.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Data analysis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The first step in analyzing qualitative research involves organizing the data through observations, interviews and documents.</a:t>
            </a:r>
          </a:p>
          <a:p>
            <a:r>
              <a:rPr lang="en-US" b="1" dirty="0" smtClean="0">
                <a:latin typeface="Times New Roman" pitchFamily="18" charset="0"/>
                <a:cs typeface="Times New Roman" pitchFamily="18" charset="0"/>
              </a:rPr>
              <a:t>The method of organizing data will differ depending upon the research strategy and data collection techniques used,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Second stage is data analysis ,description,</a:t>
            </a:r>
          </a:p>
          <a:p>
            <a:r>
              <a:rPr lang="en-US" b="1" dirty="0" smtClean="0">
                <a:latin typeface="Times New Roman" pitchFamily="18" charset="0"/>
                <a:cs typeface="Times New Roman" pitchFamily="18" charset="0"/>
              </a:rPr>
              <a:t>The researcher describes the various pertinent aspects of the study including the setting </a:t>
            </a:r>
          </a:p>
          <a:p>
            <a:r>
              <a:rPr lang="en-US" b="1" dirty="0" smtClean="0">
                <a:latin typeface="Times New Roman" pitchFamily="18" charset="0"/>
                <a:cs typeface="Times New Roman" pitchFamily="18" charset="0"/>
              </a:rPr>
              <a:t>Final step is interpretation involves explaining the </a:t>
            </a:r>
            <a:r>
              <a:rPr lang="en-US" b="1" dirty="0" err="1" smtClean="0">
                <a:latin typeface="Times New Roman" pitchFamily="18" charset="0"/>
                <a:cs typeface="Times New Roman" pitchFamily="18" charset="0"/>
              </a:rPr>
              <a:t>findings,answerinwhy,questions,attaching</a:t>
            </a:r>
            <a:r>
              <a:rPr lang="en-US" b="1" dirty="0" smtClean="0">
                <a:latin typeface="Times New Roman" pitchFamily="18" charset="0"/>
                <a:cs typeface="Times New Roman" pitchFamily="18" charset="0"/>
              </a:rPr>
              <a:t> significance to particular results and putting patterns into an analytic framework </a:t>
            </a:r>
            <a:endParaRPr lang="en-US"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The interpretation of qualitative research data is more dependent on the researcher background ,skills, biases and knowledge than conclusion drawn from quantitative research which are derived more directly from the numerical analysis of data.</a:t>
            </a:r>
            <a:endParaRPr lang="en-US"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Advantages of ethnographic research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b="1" dirty="0" smtClean="0">
                <a:latin typeface="Times New Roman" pitchFamily="18" charset="0"/>
                <a:cs typeface="Times New Roman" pitchFamily="18" charset="0"/>
              </a:rPr>
              <a:t>Ability to see first-hand how users interact with technology in their natural environment</a:t>
            </a:r>
          </a:p>
          <a:p>
            <a:r>
              <a:rPr lang="en-US" b="1" dirty="0" smtClean="0">
                <a:latin typeface="Times New Roman" pitchFamily="18" charset="0"/>
                <a:cs typeface="Times New Roman" pitchFamily="18" charset="0"/>
              </a:rPr>
              <a:t>Identify unexpected issues that you might not have encountered in a usability test</a:t>
            </a:r>
          </a:p>
          <a:p>
            <a:r>
              <a:rPr lang="en-US" b="1" dirty="0" smtClean="0">
                <a:latin typeface="Times New Roman" pitchFamily="18" charset="0"/>
                <a:cs typeface="Times New Roman" pitchFamily="18" charset="0"/>
              </a:rPr>
              <a:t>Opportunity to test new product ideas before they are released to the market to see what demand is like</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b="1" dirty="0" smtClean="0">
                <a:latin typeface="Times New Roman" pitchFamily="18" charset="0"/>
                <a:cs typeface="Times New Roman" pitchFamily="18" charset="0"/>
              </a:rPr>
              <a:t>Disadvantages of Ethnography research</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Because there is a greater insight into the user it takes much longer to generate and </a:t>
            </a:r>
            <a:r>
              <a:rPr lang="en-US" b="1" dirty="0" err="1" smtClean="0">
                <a:latin typeface="Times New Roman" pitchFamily="18" charset="0"/>
                <a:cs typeface="Times New Roman" pitchFamily="18" charset="0"/>
              </a:rPr>
              <a:t>analyse</a:t>
            </a:r>
            <a:r>
              <a:rPr lang="en-US" b="1" dirty="0" smtClean="0">
                <a:latin typeface="Times New Roman" pitchFamily="18" charset="0"/>
                <a:cs typeface="Times New Roman" pitchFamily="18" charset="0"/>
              </a:rPr>
              <a:t> all the findings.</a:t>
            </a:r>
          </a:p>
          <a:p>
            <a:r>
              <a:rPr lang="en-US" b="1" dirty="0" smtClean="0">
                <a:latin typeface="Times New Roman" pitchFamily="18" charset="0"/>
                <a:cs typeface="Times New Roman" pitchFamily="18" charset="0"/>
              </a:rPr>
              <a:t>Short studies may not get a user acting naturally as they are aware of the researchers present.</a:t>
            </a:r>
          </a:p>
          <a:p>
            <a:r>
              <a:rPr lang="en-US" b="1" dirty="0" smtClean="0">
                <a:latin typeface="Times New Roman" pitchFamily="18" charset="0"/>
                <a:cs typeface="Times New Roman" pitchFamily="18" charset="0"/>
              </a:rPr>
              <a:t>The cost of conducting ethnographic studies is typically much higher than conducting a usability test.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What is ethnography research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b="1" dirty="0" smtClean="0">
                <a:latin typeface="Times New Roman" pitchFamily="18" charset="0"/>
                <a:cs typeface="Times New Roman" pitchFamily="18" charset="0"/>
              </a:rPr>
              <a:t>Ethnography is a study through direct observation of users in their natural environment rather than in a lab. The objective of this type of research is to gain insights into how users interact with things in their natural environment.</a:t>
            </a:r>
          </a:p>
          <a:p>
            <a:pPr>
              <a:buNone/>
            </a:pPr>
            <a:r>
              <a:rPr lang="en-US" dirty="0" smtClean="0"/>
              <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summary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Qualitative research focuses on in depth interviews ,observations and document analysis</a:t>
            </a:r>
          </a:p>
          <a:p>
            <a:r>
              <a:rPr lang="en-US" b="1" dirty="0" smtClean="0">
                <a:latin typeface="Times New Roman" pitchFamily="18" charset="0"/>
                <a:cs typeface="Times New Roman" pitchFamily="18" charset="0"/>
              </a:rPr>
              <a:t>Qualitative research interprets data without numerical analysis</a:t>
            </a:r>
          </a:p>
          <a:p>
            <a:r>
              <a:rPr lang="en-US" b="1" dirty="0" smtClean="0">
                <a:latin typeface="Times New Roman" pitchFamily="18" charset="0"/>
                <a:cs typeface="Times New Roman" pitchFamily="18" charset="0"/>
              </a:rPr>
              <a:t>The most common forms of qualitative research were document or content analysis ,case studies and ethnography.</a:t>
            </a:r>
          </a:p>
          <a:p>
            <a:r>
              <a:rPr lang="en-US" b="1" dirty="0" smtClean="0">
                <a:latin typeface="Times New Roman" pitchFamily="18" charset="0"/>
                <a:cs typeface="Times New Roman" pitchFamily="18" charset="0"/>
              </a:rPr>
              <a:t>Steps of qualitative data analysis are-data organization, description of data and interpretation of data.</a:t>
            </a:r>
            <a:endParaRPr lang="en-US" b="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Conclusion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400" b="1" dirty="0" smtClean="0">
                <a:latin typeface="Times New Roman" pitchFamily="18" charset="0"/>
                <a:cs typeface="Times New Roman" pitchFamily="18" charset="0"/>
              </a:rPr>
              <a:t>Ethnographic studies are a good way to really understand your users and the challenges they may face while going about their everyday lives</a:t>
            </a:r>
            <a:r>
              <a:rPr lang="en-US" sz="2400" b="1"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research will give you insights to your users that you may not have seen if they were in a lab being asked to complete a task. However, Ethnographic studies can be costly and time consuming, so making sure that you get the research method right is crucial to making sure that you are getting the research questions answered. Having conducted a study, you then need to present your findings back in an informative and meaningful way that will allow teams to use the information to make informed changes, making sure that your own opinions have not come into the findings.</a:t>
            </a:r>
          </a:p>
          <a:p>
            <a:pPr>
              <a:buNone/>
            </a:pPr>
            <a:r>
              <a:rPr lang="en-US" sz="2400" dirty="0" smtClean="0"/>
              <a:t/>
            </a:r>
            <a:br>
              <a:rPr lang="en-US" sz="2400" dirty="0" smtClean="0"/>
            </a:b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229600" cy="1143000"/>
          </a:xfrm>
        </p:spPr>
        <p:txBody>
          <a:bodyPr/>
          <a:lstStyle/>
          <a:p>
            <a:r>
              <a:rPr lang="en-US" b="1" dirty="0" smtClean="0">
                <a:latin typeface="Times New Roman" pitchFamily="18" charset="0"/>
                <a:cs typeface="Times New Roman" pitchFamily="18" charset="0"/>
              </a:rPr>
              <a:t>Thanks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914400" y="3124200"/>
            <a:ext cx="8229600" cy="4525963"/>
          </a:xfrm>
        </p:spPr>
        <p:txBody>
          <a:bodyPr/>
          <a:lstStyle/>
          <a:p>
            <a:pPr>
              <a:buNone/>
            </a:pPr>
            <a:r>
              <a:rPr lang="en-US" b="1" dirty="0" smtClean="0">
                <a:latin typeface="Times New Roman" pitchFamily="18" charset="0"/>
                <a:cs typeface="Times New Roman" pitchFamily="18" charset="0"/>
              </a:rPr>
              <a:t>Dr Kalpana Patni Lakhera</a:t>
            </a:r>
          </a:p>
          <a:p>
            <a:pPr>
              <a:buNone/>
            </a:pPr>
            <a:r>
              <a:rPr lang="en-US" b="1" dirty="0" smtClean="0">
                <a:latin typeface="Times New Roman" pitchFamily="18" charset="0"/>
                <a:cs typeface="Times New Roman" pitchFamily="18" charset="0"/>
              </a:rPr>
              <a:t>Assistant Professor,Education</a:t>
            </a:r>
          </a:p>
          <a:p>
            <a:pPr>
              <a:buNone/>
            </a:pPr>
            <a:r>
              <a:rPr lang="en-US" b="1" dirty="0" smtClean="0">
                <a:latin typeface="Times New Roman" pitchFamily="18" charset="0"/>
                <a:cs typeface="Times New Roman" pitchFamily="18" charset="0"/>
              </a:rPr>
              <a:t>Uttarakhand Open University ,Haldwani </a:t>
            </a:r>
            <a:endParaRPr lang="en-US"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The aim of ethnographic research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en-US" sz="4500" b="1" dirty="0" smtClean="0">
                <a:latin typeface="Times New Roman" pitchFamily="18" charset="0"/>
                <a:cs typeface="Times New Roman" pitchFamily="18" charset="0"/>
              </a:rPr>
              <a:t>Ethnography </a:t>
            </a:r>
            <a:r>
              <a:rPr lang="en-US" sz="4500" b="1" dirty="0" smtClean="0">
                <a:latin typeface="Times New Roman" pitchFamily="18" charset="0"/>
                <a:cs typeface="Times New Roman" pitchFamily="18" charset="0"/>
              </a:rPr>
              <a:t>is a qualitative research study looking at the social interaction of users in a given environment. This research provides an in-depth insight into the user’s views and actions along with the sights and sounds they encounter during their day. It provides the researcher with an understanding of how those users see the world and how they interact with everything around them.</a:t>
            </a:r>
          </a:p>
          <a:p>
            <a:r>
              <a:rPr lang="en-US" sz="4500" b="1" dirty="0" smtClean="0">
                <a:latin typeface="Times New Roman" pitchFamily="18" charset="0"/>
                <a:cs typeface="Times New Roman" pitchFamily="18" charset="0"/>
              </a:rPr>
              <a:t>Ethnography methods include direct observation, diary studies, video recordings, photography </a:t>
            </a:r>
            <a:r>
              <a:rPr lang="en-US" sz="4500" b="1" dirty="0" smtClean="0">
                <a:latin typeface="Times New Roman" pitchFamily="18" charset="0"/>
                <a:cs typeface="Times New Roman" pitchFamily="18" charset="0"/>
              </a:rPr>
              <a:t>and </a:t>
            </a:r>
            <a:r>
              <a:rPr lang="en-US" sz="4500" b="1" dirty="0" smtClean="0">
                <a:latin typeface="Times New Roman" pitchFamily="18" charset="0"/>
                <a:cs typeface="Times New Roman" pitchFamily="18" charset="0"/>
              </a:rPr>
              <a:t>devices that a person uses throughout the day. Observations can be made anywhere from the user’s workplace, their home or while they are out with family and friends. The length of the studies can vary depending on the research that is being conducted. They can range from a couple of hours of observation, to studies that last several months.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Ethnography in addition to being a theoretical perspective is a method of carrying out qualitative observational research.</a:t>
            </a:r>
          </a:p>
          <a:p>
            <a:r>
              <a:rPr lang="en-US" b="1" dirty="0" smtClean="0">
                <a:latin typeface="Times New Roman" pitchFamily="18" charset="0"/>
                <a:cs typeface="Times New Roman" pitchFamily="18" charset="0"/>
              </a:rPr>
              <a:t>The basic purpose of ethnographic research is to determine the physical and social environment in which the individuals under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live</a:t>
            </a:r>
            <a:r>
              <a:rPr lang="en-US" b="1" dirty="0" smtClean="0">
                <a:latin typeface="Times New Roman" pitchFamily="18" charset="0"/>
                <a:cs typeface="Times New Roman" pitchFamily="18" charset="0"/>
              </a:rPr>
              <a:t>, study, work </a:t>
            </a:r>
            <a:r>
              <a:rPr lang="en-US" b="1" dirty="0" smtClean="0">
                <a:latin typeface="Times New Roman" pitchFamily="18" charset="0"/>
                <a:cs typeface="Times New Roman" pitchFamily="18" charset="0"/>
              </a:rPr>
              <a:t>and so forth.</a:t>
            </a:r>
            <a:endParaRPr lang="en-US"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The roots of anthropology includes the cultural phenomenon.</a:t>
            </a:r>
          </a:p>
          <a:p>
            <a:r>
              <a:rPr lang="en-US" b="1" dirty="0" smtClean="0">
                <a:latin typeface="Times New Roman" pitchFamily="18" charset="0"/>
                <a:cs typeface="Times New Roman" pitchFamily="18" charset="0"/>
              </a:rPr>
              <a:t>Document and content analysis is concerned with the explanation of status of some phenomena at particular time or its development over a period of time .it serves as useful purpose in adding knowledge to field of enquiry and in explaining certain social events </a:t>
            </a:r>
            <a:endParaRPr lang="en-US"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In documentary analysis the source of data may be</a:t>
            </a:r>
          </a:p>
          <a:p>
            <a:r>
              <a:rPr lang="en-US" b="1" dirty="0" smtClean="0">
                <a:latin typeface="Times New Roman" pitchFamily="18" charset="0"/>
                <a:cs typeface="Times New Roman" pitchFamily="18" charset="0"/>
              </a:rPr>
              <a:t>Records, reports, printed forms ,letters,autobiographies,diaries,compositions,themes and other academic works,books,periodicals,bulletins ,catellogues,syllabi,court decisions,pictures ,films and cartoons.</a:t>
            </a:r>
            <a:endParaRPr lang="en-US"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When using documentary sources one must bear in mind that data appearing in print are not necessarily trustworthy</a:t>
            </a:r>
          </a:p>
          <a:p>
            <a:r>
              <a:rPr lang="en-US" b="1" dirty="0" smtClean="0">
                <a:latin typeface="Times New Roman" pitchFamily="18" charset="0"/>
                <a:cs typeface="Times New Roman" pitchFamily="18" charset="0"/>
              </a:rPr>
              <a:t>Authenticity and validity of its content is crucial.</a:t>
            </a:r>
          </a:p>
          <a:p>
            <a:r>
              <a:rPr lang="en-US" b="1" dirty="0" smtClean="0">
                <a:latin typeface="Times New Roman" pitchFamily="18" charset="0"/>
                <a:cs typeface="Times New Roman" pitchFamily="18" charset="0"/>
              </a:rPr>
              <a:t>It is the researchers obligation to </a:t>
            </a:r>
            <a:r>
              <a:rPr lang="en-US" b="1" dirty="0" err="1" smtClean="0">
                <a:latin typeface="Times New Roman" pitchFamily="18" charset="0"/>
                <a:cs typeface="Times New Roman" pitchFamily="18" charset="0"/>
              </a:rPr>
              <a:t>to</a:t>
            </a:r>
            <a:r>
              <a:rPr lang="en-US" b="1" dirty="0" smtClean="0">
                <a:latin typeface="Times New Roman" pitchFamily="18" charset="0"/>
                <a:cs typeface="Times New Roman" pitchFamily="18" charset="0"/>
              </a:rPr>
              <a:t> establish trustworthiness of all data that he or she draws from documentary sources.</a:t>
            </a:r>
            <a:endParaRPr lang="en-US"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Topics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To describe prevailing practices or conditions </a:t>
            </a:r>
          </a:p>
          <a:p>
            <a:r>
              <a:rPr lang="en-US" b="1" dirty="0" smtClean="0">
                <a:latin typeface="Times New Roman" pitchFamily="18" charset="0"/>
                <a:cs typeface="Times New Roman" pitchFamily="18" charset="0"/>
              </a:rPr>
              <a:t>To discover the relative importance of or interest in certain topics and problems</a:t>
            </a:r>
          </a:p>
          <a:p>
            <a:r>
              <a:rPr lang="en-US" b="1" dirty="0" smtClean="0">
                <a:latin typeface="Times New Roman" pitchFamily="18" charset="0"/>
                <a:cs typeface="Times New Roman" pitchFamily="18" charset="0"/>
              </a:rPr>
              <a:t>To discover the difficulty of presentation in textbooks or in other publications </a:t>
            </a:r>
          </a:p>
          <a:p>
            <a:r>
              <a:rPr lang="en-US" b="1" dirty="0" smtClean="0">
                <a:latin typeface="Times New Roman" pitchFamily="18" charset="0"/>
                <a:cs typeface="Times New Roman" pitchFamily="18" charset="0"/>
              </a:rPr>
              <a:t>To </a:t>
            </a:r>
            <a:r>
              <a:rPr lang="en-US" b="1" dirty="0" err="1" smtClean="0">
                <a:latin typeface="Times New Roman" pitchFamily="18" charset="0"/>
                <a:cs typeface="Times New Roman" pitchFamily="18" charset="0"/>
              </a:rPr>
              <a:t>analye</a:t>
            </a:r>
            <a:r>
              <a:rPr lang="en-US" b="1" dirty="0" smtClean="0">
                <a:latin typeface="Times New Roman" pitchFamily="18" charset="0"/>
                <a:cs typeface="Times New Roman" pitchFamily="18" charset="0"/>
              </a:rPr>
              <a:t> types of errors in students work. </a:t>
            </a:r>
            <a:endParaRPr lang="en-US"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Ethnographic studies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Also known as cultural anthropology or naturalistic inquiry.</a:t>
            </a:r>
          </a:p>
          <a:p>
            <a:r>
              <a:rPr lang="en-US" b="1" dirty="0" smtClean="0">
                <a:latin typeface="Times New Roman" pitchFamily="18" charset="0"/>
                <a:cs typeface="Times New Roman" pitchFamily="18" charset="0"/>
              </a:rPr>
              <a:t>It consisted of participant observation ,conversation, to study cultural characteristics of primitive people </a:t>
            </a:r>
          </a:p>
          <a:p>
            <a:r>
              <a:rPr lang="en-US" b="1" dirty="0" smtClean="0">
                <a:latin typeface="Times New Roman" pitchFamily="18" charset="0"/>
                <a:cs typeface="Times New Roman" pitchFamily="18" charset="0"/>
              </a:rPr>
              <a:t>These groups were small in number ,geographically and culturally isolated with little specialization in social function with simple economies and technology </a:t>
            </a:r>
            <a:endParaRPr lang="en-US"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1069</Words>
  <Application>Microsoft Office PowerPoint</Application>
  <PresentationFormat>On-screen Show (4:3)</PresentationFormat>
  <Paragraphs>72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Ethnographical research</vt:lpstr>
      <vt:lpstr>What is ethnography research</vt:lpstr>
      <vt:lpstr>The aim of ethnographic research</vt:lpstr>
      <vt:lpstr>Slide 4</vt:lpstr>
      <vt:lpstr>Slide 5</vt:lpstr>
      <vt:lpstr>Slide 6</vt:lpstr>
      <vt:lpstr>Slide 7</vt:lpstr>
      <vt:lpstr>Topics </vt:lpstr>
      <vt:lpstr>Ethnographic studies</vt:lpstr>
      <vt:lpstr>Slide 10</vt:lpstr>
      <vt:lpstr>Slide 11</vt:lpstr>
      <vt:lpstr>Data collection techniques</vt:lpstr>
      <vt:lpstr>Slide 13</vt:lpstr>
      <vt:lpstr>Interviews </vt:lpstr>
      <vt:lpstr>Data analysis</vt:lpstr>
      <vt:lpstr>Slide 16</vt:lpstr>
      <vt:lpstr>Slide 17</vt:lpstr>
      <vt:lpstr>Advantages of ethnographic research</vt:lpstr>
      <vt:lpstr>Disadvantages of Ethnography research </vt:lpstr>
      <vt:lpstr>summary</vt:lpstr>
      <vt:lpstr>Conclusion </vt:lpstr>
      <vt:lpstr>Thanks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Ethnographical research</dc:title>
  <dc:creator>Kalpna Lakhera</dc:creator>
  <cp:lastModifiedBy>klakhera</cp:lastModifiedBy>
  <cp:revision>27</cp:revision>
  <dcterms:created xsi:type="dcterms:W3CDTF">2006-08-16T00:00:00Z</dcterms:created>
  <dcterms:modified xsi:type="dcterms:W3CDTF">2019-12-27T09:48:38Z</dcterms:modified>
</cp:coreProperties>
</file>