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tiff" ContentType="image/tiff"/>
  <Default Extension="gif" ContentType="image/gif"/>
  <Override PartName="/ppt/slideLayouts/slideLayout99.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17" r:id="rId5"/>
    <p:sldMasterId id="2147483741" r:id="rId6"/>
    <p:sldMasterId id="2147483778" r:id="rId7"/>
  </p:sldMasterIdLst>
  <p:notesMasterIdLst>
    <p:notesMasterId r:id="rId39"/>
  </p:notesMasterIdLst>
  <p:handoutMasterIdLst>
    <p:handoutMasterId r:id="rId40"/>
  </p:handoutMasterIdLst>
  <p:sldIdLst>
    <p:sldId id="256" r:id="rId8"/>
    <p:sldId id="270" r:id="rId9"/>
    <p:sldId id="341" r:id="rId10"/>
    <p:sldId id="311"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33" r:id="rId25"/>
    <p:sldId id="334" r:id="rId26"/>
    <p:sldId id="363" r:id="rId27"/>
    <p:sldId id="325" r:id="rId28"/>
    <p:sldId id="326" r:id="rId29"/>
    <p:sldId id="343" r:id="rId30"/>
    <p:sldId id="327" r:id="rId31"/>
    <p:sldId id="364" r:id="rId32"/>
    <p:sldId id="365" r:id="rId33"/>
    <p:sldId id="293" r:id="rId34"/>
    <p:sldId id="319" r:id="rId35"/>
    <p:sldId id="346" r:id="rId36"/>
    <p:sldId id="342" r:id="rId37"/>
    <p:sldId id="269" r:id="rId3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6" userDrawn="1">
          <p15:clr>
            <a:srgbClr val="A4A3A4"/>
          </p15:clr>
        </p15:guide>
        <p15:guide id="2" pos="2141" userDrawn="1">
          <p15:clr>
            <a:srgbClr val="A4A3A4"/>
          </p15:clr>
        </p15:guide>
        <p15:guide id="3" orient="horz"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EE48E"/>
    <a:srgbClr val="CED999"/>
    <a:srgbClr val="273691"/>
    <a:srgbClr val="00B197"/>
    <a:srgbClr val="AED255"/>
    <a:srgbClr val="9DC9CE"/>
    <a:srgbClr val="B2BB1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1" autoAdjust="0"/>
    <p:restoredTop sz="92209" autoAdjust="0"/>
  </p:normalViewPr>
  <p:slideViewPr>
    <p:cSldViewPr>
      <p:cViewPr varScale="1">
        <p:scale>
          <a:sx n="84" d="100"/>
          <a:sy n="84" d="100"/>
        </p:scale>
        <p:origin x="-117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20" y="-108"/>
      </p:cViewPr>
      <p:guideLst>
        <p:guide orient="horz" pos="3106"/>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58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50443" y="1"/>
            <a:ext cx="2945659" cy="496587"/>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92781BE-F4EC-46C3-B501-9CBB295F987C}" type="datetimeFigureOut">
              <a:rPr lang="en-US"/>
              <a:pPr>
                <a:defRPr/>
              </a:pPr>
              <a:t>2/4/2020</a:t>
            </a:fld>
            <a:endParaRPr lang="en-US" dirty="0"/>
          </a:p>
        </p:txBody>
      </p:sp>
      <p:sp>
        <p:nvSpPr>
          <p:cNvPr id="4" name="Footer Placeholder 3"/>
          <p:cNvSpPr>
            <a:spLocks noGrp="1"/>
          </p:cNvSpPr>
          <p:nvPr>
            <p:ph type="ftr" sz="quarter" idx="2"/>
          </p:nvPr>
        </p:nvSpPr>
        <p:spPr>
          <a:xfrm>
            <a:off x="0" y="9428350"/>
            <a:ext cx="2945659" cy="4965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50443" y="9428350"/>
            <a:ext cx="2945659" cy="4965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D71581C-1E42-4635-BA0E-F4F7C8D15388}" type="slidenum">
              <a:rPr lang="en-US"/>
              <a:pPr>
                <a:defRPr/>
              </a:pPr>
              <a:t>‹#›</a:t>
            </a:fld>
            <a:endParaRPr lang="en-US" dirty="0"/>
          </a:p>
        </p:txBody>
      </p:sp>
    </p:spTree>
    <p:extLst>
      <p:ext uri="{BB962C8B-B14F-4D97-AF65-F5344CB8AC3E}">
        <p14:creationId xmlns:p14="http://schemas.microsoft.com/office/powerpoint/2010/main" xmlns="" val="1690814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58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50443" y="1"/>
            <a:ext cx="2945659" cy="496587"/>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72856A9-34A0-4D0E-96DB-E385793B1274}" type="datetimeFigureOut">
              <a:rPr lang="en-US"/>
              <a:pPr>
                <a:defRPr/>
              </a:pPr>
              <a:t>2/4/2020</a:t>
            </a:fld>
            <a:endParaRPr lang="en-US" dirty="0"/>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878"/>
            <a:ext cx="5438140" cy="446588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350"/>
            <a:ext cx="2945659" cy="4965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50443" y="9428350"/>
            <a:ext cx="2945659" cy="4965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F6FFD71-0FC1-4B3B-A0F1-6A1FF688BBE5}" type="slidenum">
              <a:rPr lang="en-US"/>
              <a:pPr>
                <a:defRPr/>
              </a:pPr>
              <a:t>‹#›</a:t>
            </a:fld>
            <a:endParaRPr lang="en-US" dirty="0"/>
          </a:p>
        </p:txBody>
      </p:sp>
    </p:spTree>
    <p:extLst>
      <p:ext uri="{BB962C8B-B14F-4D97-AF65-F5344CB8AC3E}">
        <p14:creationId xmlns:p14="http://schemas.microsoft.com/office/powerpoint/2010/main" xmlns="" val="6382106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4F6FFD71-0FC1-4B3B-A0F1-6A1FF688BBE5}" type="slidenum">
              <a:rPr lang="en-US" smtClean="0"/>
              <a:pPr>
                <a:defRPr/>
              </a:pPr>
              <a:t>1</a:t>
            </a:fld>
            <a:endParaRPr lang="en-US" dirty="0"/>
          </a:p>
        </p:txBody>
      </p:sp>
    </p:spTree>
    <p:extLst>
      <p:ext uri="{BB962C8B-B14F-4D97-AF65-F5344CB8AC3E}">
        <p14:creationId xmlns:p14="http://schemas.microsoft.com/office/powerpoint/2010/main" xmlns="" val="266857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F6FFD71-0FC1-4B3B-A0F1-6A1FF688BBE5}" type="slidenum">
              <a:rPr lang="en-US" smtClean="0"/>
              <a:pPr>
                <a:defRPr/>
              </a:pPr>
              <a:t>6</a:t>
            </a:fld>
            <a:endParaRPr lang="en-US"/>
          </a:p>
        </p:txBody>
      </p:sp>
    </p:spTree>
    <p:extLst>
      <p:ext uri="{BB962C8B-B14F-4D97-AF65-F5344CB8AC3E}">
        <p14:creationId xmlns:p14="http://schemas.microsoft.com/office/powerpoint/2010/main" xmlns="" val="155889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6FFD71-0FC1-4B3B-A0F1-6A1FF688BBE5}" type="slidenum">
              <a:rPr lang="en-US" smtClean="0"/>
              <a:pPr>
                <a:defRPr/>
              </a:pPr>
              <a:t>19</a:t>
            </a:fld>
            <a:endParaRPr lang="en-US"/>
          </a:p>
        </p:txBody>
      </p:sp>
    </p:spTree>
    <p:extLst>
      <p:ext uri="{BB962C8B-B14F-4D97-AF65-F5344CB8AC3E}">
        <p14:creationId xmlns:p14="http://schemas.microsoft.com/office/powerpoint/2010/main" xmlns="" val="416454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6"/>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25" tIns="44862" rIns="89725" bIns="44862"/>
          <a:lstStyle/>
          <a:p>
            <a:fld id="{70A48691-3133-1B49-9448-D76EA2AC1730}" type="slidenum">
              <a:rPr lang="en-US"/>
              <a:pPr/>
              <a:t>20</a:t>
            </a:fld>
            <a:endParaRPr lang="en-US" dirty="0"/>
          </a:p>
        </p:txBody>
      </p:sp>
      <p:sp>
        <p:nvSpPr>
          <p:cNvPr id="57345" name="Text Box 1"/>
          <p:cNvSpPr txBox="1">
            <a:spLocks noGrp="1" noRot="1" noChangeAspect="1" noChangeArrowheads="1"/>
          </p:cNvSpPr>
          <p:nvPr>
            <p:ph type="sldImg"/>
          </p:nvPr>
        </p:nvSpPr>
        <p:spPr>
          <a:xfrm>
            <a:off x="0" y="0"/>
            <a:ext cx="1588" cy="1588"/>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7346" name="Text Box 2"/>
          <p:cNvSpPr txBox="1">
            <a:spLocks noGrp="1" noChangeArrowheads="1"/>
          </p:cNvSpPr>
          <p:nvPr>
            <p:ph type="body" idx="1"/>
          </p:nvPr>
        </p:nvSpPr>
        <p:spPr>
          <a:xfrm>
            <a:off x="0" y="0"/>
            <a:ext cx="1588" cy="1588"/>
          </a:xfr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25000" lnSpcReduction="20000"/>
          </a:bodyPr>
          <a:lstStyle/>
          <a:p>
            <a:pPr eaLnBrk="1">
              <a:spcBef>
                <a:spcPct val="0"/>
              </a:spcBef>
              <a:defRPr/>
            </a:pPr>
            <a:endParaRPr lang="en-US" sz="2000" dirty="0">
              <a:latin typeface="Arial" charset="0"/>
              <a:cs typeface="Microsoft YaHei" charset="0"/>
            </a:endParaRPr>
          </a:p>
        </p:txBody>
      </p:sp>
      <p:sp>
        <p:nvSpPr>
          <p:cNvPr id="57347"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9990" tIns="44996" rIns="89990" bIns="44996"/>
          <a:lstStyle/>
          <a:p>
            <a:pPr algn="ctr">
              <a:defRPr/>
            </a:pPr>
            <a:fld id="{9C0078A0-B955-F842-BA49-0639C59046CB}" type="slidenum">
              <a:rPr lang="en-US" sz="4200">
                <a:solidFill>
                  <a:srgbClr val="FFFFFF"/>
                </a:solidFill>
              </a:rPr>
              <a:pPr algn="ctr">
                <a:defRPr/>
              </a:pPr>
              <a:t>20</a:t>
            </a:fld>
            <a:endParaRPr lang="en-US" sz="4200" dirty="0">
              <a:solidFill>
                <a:srgbClr val="FFFFFF"/>
              </a:solidFill>
            </a:endParaRPr>
          </a:p>
        </p:txBody>
      </p:sp>
    </p:spTree>
    <p:extLst>
      <p:ext uri="{BB962C8B-B14F-4D97-AF65-F5344CB8AC3E}">
        <p14:creationId xmlns:p14="http://schemas.microsoft.com/office/powerpoint/2010/main" xmlns="" val="2755448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730378"/>
            <a:ext cx="7467600" cy="2308225"/>
          </a:xfrm>
          <a:effectLst/>
        </p:spPr>
        <p:txBody>
          <a:bodyPr>
            <a:noAutofit/>
          </a:bodyPr>
          <a:lstStyle>
            <a:lvl1pPr>
              <a:defRPr sz="4000">
                <a:solidFill>
                  <a:schemeClr val="bg1"/>
                </a:solidFill>
                <a:latin typeface="Georgia" panose="02040502050405020303"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676400" y="4572000"/>
            <a:ext cx="7467600" cy="1320800"/>
          </a:xfrm>
        </p:spPr>
        <p:txBody>
          <a:bodyPr>
            <a:normAutofit/>
          </a:bodyPr>
          <a:lstStyle>
            <a:lvl1pPr marL="0" indent="0" algn="l">
              <a:buNone/>
              <a:defRPr sz="2800">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152400"/>
            <a:ext cx="1600200" cy="1066800"/>
          </a:xfrm>
          <a:prstGeom prst="rect">
            <a:avLst/>
          </a:prstGeom>
        </p:spPr>
      </p:pic>
    </p:spTree>
    <p:extLst>
      <p:ext uri="{BB962C8B-B14F-4D97-AF65-F5344CB8AC3E}">
        <p14:creationId xmlns:p14="http://schemas.microsoft.com/office/powerpoint/2010/main" xmlns="" val="36796564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5">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889000"/>
            <a:ext cx="6934200" cy="1016000"/>
          </a:xfrm>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1828803" y="2313925"/>
            <a:ext cx="3442855" cy="41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sz="half" idx="10"/>
          </p:nvPr>
        </p:nvSpPr>
        <p:spPr>
          <a:xfrm>
            <a:off x="5410200" y="2311400"/>
            <a:ext cx="3442855" cy="41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87586750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1_Blank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8413205" y="6176963"/>
            <a:ext cx="604303" cy="681037"/>
          </a:xfrm>
          <a:prstGeom prst="rect">
            <a:avLst/>
          </a:prstGeom>
        </p:spPr>
      </p:pic>
      <p:sp>
        <p:nvSpPr>
          <p:cNvPr id="7" name="Title 6">
            <a:extLst>
              <a:ext uri="{FF2B5EF4-FFF2-40B4-BE49-F238E27FC236}">
                <a16:creationId xmlns:a16="http://schemas.microsoft.com/office/drawing/2014/main" xmlns="" id="{DE2666A1-610A-4079-A759-A5F5596BC4C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xmlns="" val="17417015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2_Blank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8413205" y="6176963"/>
            <a:ext cx="604303" cy="681037"/>
          </a:xfrm>
          <a:prstGeom prst="rect">
            <a:avLst/>
          </a:prstGeom>
        </p:spPr>
      </p:pic>
      <p:sp>
        <p:nvSpPr>
          <p:cNvPr id="7" name="Title 6">
            <a:extLst>
              <a:ext uri="{FF2B5EF4-FFF2-40B4-BE49-F238E27FC236}">
                <a16:creationId xmlns:a16="http://schemas.microsoft.com/office/drawing/2014/main" xmlns="" id="{DE2666A1-610A-4079-A759-A5F5596BC4C9}"/>
              </a:ext>
            </a:extLst>
          </p:cNvPr>
          <p:cNvSpPr>
            <a:spLocks noGrp="1"/>
          </p:cNvSpPr>
          <p:nvPr>
            <p:ph type="title"/>
          </p:nvPr>
        </p:nvSpPr>
        <p:spPr/>
        <p:txBody>
          <a:bodyPr/>
          <a:lstStyle/>
          <a:p>
            <a:r>
              <a:rPr lang="en-US"/>
              <a:t>Click to edit Master title style</a:t>
            </a:r>
            <a:endParaRPr lang="en-CA"/>
          </a:p>
        </p:txBody>
      </p:sp>
      <p:sp>
        <p:nvSpPr>
          <p:cNvPr id="4" name="Content Placeholder 3">
            <a:extLst>
              <a:ext uri="{FF2B5EF4-FFF2-40B4-BE49-F238E27FC236}">
                <a16:creationId xmlns:a16="http://schemas.microsoft.com/office/drawing/2014/main" xmlns="" id="{BC0D7433-22A7-46A7-B1C5-1E748EC1861F}"/>
              </a:ext>
            </a:extLst>
          </p:cNvPr>
          <p:cNvSpPr>
            <a:spLocks noGrp="1"/>
          </p:cNvSpPr>
          <p:nvPr>
            <p:ph sz="quarter" idx="10"/>
          </p:nvPr>
        </p:nvSpPr>
        <p:spPr>
          <a:xfrm>
            <a:off x="628650" y="1800225"/>
            <a:ext cx="7886700" cy="4376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xmlns="" val="32697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ontent6">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b="42264"/>
          <a:stretch/>
        </p:blipFill>
        <p:spPr>
          <a:xfrm>
            <a:off x="0" y="3124200"/>
            <a:ext cx="9144000" cy="373380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67700" y="6019800"/>
            <a:ext cx="800100" cy="533400"/>
          </a:xfrm>
          <a:prstGeom prst="rect">
            <a:avLst/>
          </a:prstGeom>
        </p:spPr>
      </p:pic>
      <p:sp>
        <p:nvSpPr>
          <p:cNvPr id="5" name="Title 1"/>
          <p:cNvSpPr>
            <a:spLocks noGrp="1"/>
          </p:cNvSpPr>
          <p:nvPr>
            <p:ph type="title"/>
          </p:nvPr>
        </p:nvSpPr>
        <p:spPr>
          <a:xfrm>
            <a:off x="381000" y="584202"/>
            <a:ext cx="8458200" cy="1265239"/>
          </a:xfrm>
          <a:noFill/>
        </p:spPr>
        <p:txBody>
          <a:bodyPr/>
          <a:lstStyle>
            <a:lvl1pPr>
              <a:defRPr b="1">
                <a:solidFill>
                  <a:srgbClr val="463691"/>
                </a:solidFill>
                <a:latin typeface="Georgia" panose="02040502050405020303" pitchFamily="18"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81000" y="2006600"/>
            <a:ext cx="8458200" cy="4572000"/>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0259702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and Content7">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rot="2804644">
            <a:off x="4495800" y="5292116"/>
            <a:ext cx="7315200" cy="702489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480483">
            <a:off x="-1534638" y="5448010"/>
            <a:ext cx="7315200" cy="7024894"/>
          </a:xfrm>
          <a:prstGeom prst="rect">
            <a:avLst/>
          </a:prstGeom>
          <a:solidFill>
            <a:schemeClr val="tx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429116">
            <a:off x="825062" y="4276932"/>
            <a:ext cx="7315200" cy="7024894"/>
          </a:xfrm>
          <a:prstGeom prst="rect">
            <a:avLst/>
          </a:prstGeom>
          <a:solidFill>
            <a:schemeClr val="bg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53400" y="6019800"/>
            <a:ext cx="1028700" cy="685800"/>
          </a:xfrm>
          <a:prstGeom prst="rect">
            <a:avLst/>
          </a:prstGeom>
        </p:spPr>
      </p:pic>
      <p:sp>
        <p:nvSpPr>
          <p:cNvPr id="5" name="Title 1"/>
          <p:cNvSpPr>
            <a:spLocks noGrp="1"/>
          </p:cNvSpPr>
          <p:nvPr>
            <p:ph type="title"/>
          </p:nvPr>
        </p:nvSpPr>
        <p:spPr>
          <a:xfrm>
            <a:off x="381000" y="584202"/>
            <a:ext cx="8458200" cy="1265239"/>
          </a:xfrm>
          <a:noFill/>
        </p:spPr>
        <p:txBody>
          <a:bodyPr/>
          <a:lstStyle>
            <a:lvl1pPr>
              <a:defRPr b="1">
                <a:solidFill>
                  <a:srgbClr val="463691"/>
                </a:solidFill>
                <a:latin typeface="Georgia" panose="02040502050405020303" pitchFamily="18"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81000" y="2006600"/>
            <a:ext cx="8458200" cy="4572000"/>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051065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57325"/>
            <a:ext cx="8229600" cy="1362075"/>
          </a:xfrm>
        </p:spPr>
        <p:txBody>
          <a:bodyPr anchor="t">
            <a:noAutofit/>
          </a:bodyPr>
          <a:lstStyle>
            <a:lvl1pPr algn="ctr">
              <a:defRPr sz="4800" b="1" cap="all">
                <a:solidFill>
                  <a:srgbClr val="463691"/>
                </a:solidFill>
              </a:defRPr>
            </a:lvl1pPr>
          </a:lstStyle>
          <a:p>
            <a:r>
              <a:rPr lang="en-US" smtClean="0"/>
              <a:t>Click to edit Master title style</a:t>
            </a:r>
            <a:endParaRPr lang="en-US" dirty="0"/>
          </a:p>
        </p:txBody>
      </p:sp>
      <p:sp>
        <p:nvSpPr>
          <p:cNvPr id="4" name="Wave 3"/>
          <p:cNvSpPr/>
          <p:nvPr/>
        </p:nvSpPr>
        <p:spPr>
          <a:xfrm>
            <a:off x="0" y="3763434"/>
            <a:ext cx="9372600" cy="4339167"/>
          </a:xfrm>
          <a:prstGeom prst="wave">
            <a:avLst/>
          </a:prstGeom>
          <a:gradFill>
            <a:gsLst>
              <a:gs pos="61000">
                <a:schemeClr val="tx1"/>
              </a:gs>
              <a:gs pos="0">
                <a:srgbClr val="FFFF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39000" y="5156200"/>
            <a:ext cx="1600200" cy="1066800"/>
          </a:xfrm>
          <a:prstGeom prst="rect">
            <a:avLst/>
          </a:prstGeom>
        </p:spPr>
      </p:pic>
    </p:spTree>
    <p:extLst>
      <p:ext uri="{BB962C8B-B14F-4D97-AF65-F5344CB8AC3E}">
        <p14:creationId xmlns:p14="http://schemas.microsoft.com/office/powerpoint/2010/main" xmlns="" val="15634724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0" y="4343400"/>
            <a:ext cx="9144000" cy="2641600"/>
          </a:xfrm>
          <a:prstGeom prst="rect">
            <a:avLst/>
          </a:prstGeom>
          <a:gradFill>
            <a:gsLst>
              <a:gs pos="79000">
                <a:srgbClr val="463691"/>
              </a:gs>
              <a:gs pos="0">
                <a:srgbClr val="E8F0F1">
                  <a:lumMod val="0"/>
                  <a:lumOff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1457325"/>
            <a:ext cx="8229600" cy="1362075"/>
          </a:xfrm>
        </p:spPr>
        <p:txBody>
          <a:bodyPr anchor="t">
            <a:noAutofit/>
          </a:bodyPr>
          <a:lstStyle>
            <a:lvl1pPr algn="ctr">
              <a:defRPr sz="4800" b="1" cap="all">
                <a:solidFill>
                  <a:srgbClr val="463691"/>
                </a:solidFill>
              </a:defRPr>
            </a:lvl1pPr>
          </a:lstStyle>
          <a:p>
            <a:r>
              <a:rPr lang="en-US" smtClean="0"/>
              <a:t>Click to edit Master title style</a:t>
            </a:r>
            <a:endParaRPr lang="en-US" dirty="0"/>
          </a:p>
        </p:txBody>
      </p:sp>
      <p:pic>
        <p:nvPicPr>
          <p:cNvPr id="1027" name="Picture 3" descr="C:\Users\hakkou\Desktop\Untitled-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flipV="1">
            <a:off x="7265462" y="5293784"/>
            <a:ext cx="1954738" cy="179281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39000" y="5156200"/>
            <a:ext cx="1600200" cy="1066800"/>
          </a:xfrm>
          <a:prstGeom prst="rect">
            <a:avLst/>
          </a:prstGeom>
        </p:spPr>
      </p:pic>
    </p:spTree>
    <p:extLst>
      <p:ext uri="{BB962C8B-B14F-4D97-AF65-F5344CB8AC3E}">
        <p14:creationId xmlns:p14="http://schemas.microsoft.com/office/powerpoint/2010/main" xmlns="" val="13247974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3">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133600" y="0"/>
            <a:ext cx="7010400" cy="6858000"/>
          </a:xfrm>
          <a:effectLst/>
        </p:spPr>
        <p:txBody>
          <a:bodyPr anchor="ctr" anchorCtr="0">
            <a:noAutofit/>
          </a:bodyPr>
          <a:lstStyle>
            <a:lvl1pPr algn="ctr">
              <a:defRPr sz="5400">
                <a:solidFill>
                  <a:schemeClr val="tx1"/>
                </a:solidFill>
                <a:latin typeface="Georgia" panose="02040502050405020303"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8442948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489554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948516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3">
    <p:bg>
      <p:bgRef idx="1002">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371841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ustom Layou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586508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981200" y="1730378"/>
            <a:ext cx="7239000" cy="2308225"/>
          </a:xfrm>
          <a:effectLst/>
        </p:spPr>
        <p:txBody>
          <a:bodyPr>
            <a:noAutofit/>
          </a:bodyPr>
          <a:lstStyle>
            <a:lvl1pPr>
              <a:defRPr sz="4000">
                <a:solidFill>
                  <a:schemeClr val="tx1"/>
                </a:solidFill>
                <a:latin typeface="Georgia" panose="02040502050405020303" pitchFamily="18"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1981200" y="4495800"/>
            <a:ext cx="7467600" cy="1270000"/>
          </a:xfrm>
        </p:spPr>
        <p:txBody>
          <a:bodyPr>
            <a:normAutofit/>
          </a:bodyPr>
          <a:lstStyle>
            <a:lvl1pPr marL="0" indent="0" algn="l">
              <a:buNone/>
              <a:defRPr sz="280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152400"/>
            <a:ext cx="1600200" cy="1066800"/>
          </a:xfrm>
          <a:prstGeom prst="rect">
            <a:avLst/>
          </a:prstGeom>
        </p:spPr>
      </p:pic>
    </p:spTree>
    <p:extLst>
      <p:ext uri="{BB962C8B-B14F-4D97-AF65-F5344CB8AC3E}">
        <p14:creationId xmlns:p14="http://schemas.microsoft.com/office/powerpoint/2010/main" xmlns="" val="26491993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Custom Layou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02733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ustom Layout 5">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012639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265238"/>
          </a:xfrm>
        </p:spPr>
        <p:txBody>
          <a:bodyPr/>
          <a:lstStyle/>
          <a:p>
            <a:r>
              <a:rPr lang="en-US" smtClean="0"/>
              <a:t>Click to edit Master title style</a:t>
            </a:r>
            <a:endParaRPr lang="en-US"/>
          </a:p>
        </p:txBody>
      </p:sp>
      <p:sp>
        <p:nvSpPr>
          <p:cNvPr id="3" name="Content Placeholder 2"/>
          <p:cNvSpPr>
            <a:spLocks noGrp="1"/>
          </p:cNvSpPr>
          <p:nvPr>
            <p:ph idx="1"/>
          </p:nvPr>
        </p:nvSpPr>
        <p:spPr>
          <a:xfrm>
            <a:off x="304800" y="1600200"/>
            <a:ext cx="8382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P:\_Projects\Powerpoint Presentations (HA)\COL PPT Template 2012-15\arc blen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flipV="1">
            <a:off x="2624137" y="0"/>
            <a:ext cx="6538912" cy="417512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06-CLS-01\Users\DTremblay\Desktop\COL logos New\PDF files download\COL_Logo_Crest_white_cmyk.tif"/>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888288" y="273278"/>
            <a:ext cx="1027112" cy="13269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92292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chemeClr val="accent1">
                  <a:lumMod val="20000"/>
                  <a:lumOff val="80000"/>
                </a:schemeClr>
              </a:gs>
              <a:gs pos="100000">
                <a:schemeClr val="accent2">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p:cNvSpPr/>
          <p:nvPr userDrawn="1"/>
        </p:nvSpPr>
        <p:spPr>
          <a:xfrm>
            <a:off x="0" y="0"/>
            <a:ext cx="9144000" cy="6858000"/>
          </a:xfrm>
          <a:prstGeom prst="rect">
            <a:avLst/>
          </a:prstGeom>
          <a:gradFill flip="none" rotWithShape="1">
            <a:gsLst>
              <a:gs pos="0">
                <a:schemeClr val="accent1">
                  <a:lumMod val="20000"/>
                  <a:lumOff val="80000"/>
                </a:schemeClr>
              </a:gs>
              <a:gs pos="100000">
                <a:schemeClr val="accent2">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 name="Group 7"/>
          <p:cNvGrpSpPr/>
          <p:nvPr userDrawn="1"/>
        </p:nvGrpSpPr>
        <p:grpSpPr>
          <a:xfrm>
            <a:off x="3124200" y="152400"/>
            <a:ext cx="3280122" cy="3093995"/>
            <a:chOff x="6858000" y="4648200"/>
            <a:chExt cx="1908522" cy="1800225"/>
          </a:xfrm>
          <a:noFill/>
          <a:effectLst>
            <a:reflection blurRad="6350" stA="50000" endA="300" endPos="90000" dir="5400000" sy="-100000" algn="bl" rotWithShape="0"/>
          </a:effectLst>
        </p:grpSpPr>
        <p:pic>
          <p:nvPicPr>
            <p:cNvPr id="9" name="Picture 2" descr="C:\Users\dizcriz\Desktop\hands white.png"/>
            <p:cNvPicPr>
              <a:picLocks noChangeAspect="1" noChangeArrowheads="1"/>
            </p:cNvPicPr>
            <p:nvPr/>
          </p:nvPicPr>
          <p:blipFill>
            <a:blip r:embed="rId2" cstate="print"/>
            <a:srcRect/>
            <a:stretch>
              <a:fillRect/>
            </a:stretch>
          </p:blipFill>
          <p:spPr bwMode="auto">
            <a:xfrm>
              <a:off x="6858000" y="4648200"/>
              <a:ext cx="1908522" cy="1800225"/>
            </a:xfrm>
            <a:prstGeom prst="rect">
              <a:avLst/>
            </a:prstGeom>
            <a:grpFill/>
          </p:spPr>
        </p:pic>
        <p:pic>
          <p:nvPicPr>
            <p:cNvPr id="10" name="Picture 2" descr="\\06-CLS-01\Users\DTremblay\Desktop\COL logos New\PDF files download\COL_Logo_Crest_white_cmyk.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133817"/>
              <a:ext cx="685800" cy="885983"/>
            </a:xfrm>
            <a:prstGeom prst="rect">
              <a:avLst/>
            </a:prstGeom>
            <a:grpFill/>
            <a:extLst/>
          </p:spPr>
        </p:pic>
      </p:grpSp>
      <p:sp>
        <p:nvSpPr>
          <p:cNvPr id="2" name="Title 1"/>
          <p:cNvSpPr>
            <a:spLocks noGrp="1"/>
          </p:cNvSpPr>
          <p:nvPr>
            <p:ph type="title"/>
          </p:nvPr>
        </p:nvSpPr>
        <p:spPr>
          <a:xfrm>
            <a:off x="228600" y="2925762"/>
            <a:ext cx="8686800" cy="1265238"/>
          </a:xfrm>
        </p:spPr>
        <p:txBody>
          <a:bodyPr/>
          <a:lstStyle>
            <a:lvl1pPr algn="ctr">
              <a:defRPr sz="4400" b="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3409758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3075" name="Picture 3" descr="P:\_Projects\Powerpoint Presentations (HA)\COL PPT Template 2012-15\thick strip.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5392"/>
          <a:stretch/>
        </p:blipFill>
        <p:spPr bwMode="auto">
          <a:xfrm>
            <a:off x="0" y="4267200"/>
            <a:ext cx="9163050" cy="28003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057400"/>
            <a:ext cx="8229600" cy="1362075"/>
          </a:xfrm>
        </p:spPr>
        <p:txBody>
          <a:bodyPr anchor="t">
            <a:noAutofit/>
          </a:bodyPr>
          <a:lstStyle>
            <a:lvl1pPr algn="ctr">
              <a:defRPr sz="4800" b="1" cap="all">
                <a:solidFill>
                  <a:schemeClr val="tx1"/>
                </a:solidFill>
              </a:defRPr>
            </a:lvl1pPr>
          </a:lstStyle>
          <a:p>
            <a:r>
              <a:rPr lang="en-US" dirty="0" smtClean="0"/>
              <a:t>Click to edit Master title style</a:t>
            </a:r>
            <a:endParaRPr lang="en-US" dirty="0"/>
          </a:p>
        </p:txBody>
      </p:sp>
      <p:pic>
        <p:nvPicPr>
          <p:cNvPr id="3074" name="Picture 2" descr="\\06-CLS-01\Users\DTremblay\Desktop\COL logos New\PDF files download\COL_Logo_Crest_white_cmyk.tif"/>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4856250"/>
            <a:ext cx="1255712" cy="16222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3" name="Rectangle 2"/>
          <p:cNvSpPr/>
          <p:nvPr userDrawn="1"/>
        </p:nvSpPr>
        <p:spPr>
          <a:xfrm>
            <a:off x="0" y="2362200"/>
            <a:ext cx="9144000" cy="3962400"/>
          </a:xfrm>
          <a:prstGeom prst="rect">
            <a:avLst/>
          </a:prstGeom>
          <a:gradFill flip="none" rotWithShape="1">
            <a:gsLst>
              <a:gs pos="0">
                <a:schemeClr val="accent1">
                  <a:lumMod val="20000"/>
                  <a:lumOff val="80000"/>
                </a:schemeClr>
              </a:gs>
              <a:gs pos="100000">
                <a:schemeClr val="accent2">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228600" y="487362"/>
            <a:ext cx="8229600" cy="1265238"/>
          </a:xfrm>
        </p:spPr>
        <p:txBody>
          <a:bodyPr/>
          <a:lstStyle/>
          <a:p>
            <a:r>
              <a:rPr lang="en-US" dirty="0" smtClean="0"/>
              <a:t>Click to edit Master title style</a:t>
            </a:r>
            <a:endParaRPr lang="en-US" dirty="0"/>
          </a:p>
        </p:txBody>
      </p:sp>
      <p:pic>
        <p:nvPicPr>
          <p:cNvPr id="6" name="Picture 2" descr="P:\_Projects\Powerpoint Presentations (HA)\COL PPT Template 2012-15\arc blen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flipV="1">
            <a:off x="2624137" y="0"/>
            <a:ext cx="6538912" cy="417512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userDrawn="1"/>
        </p:nvSpPr>
        <p:spPr>
          <a:xfrm>
            <a:off x="0" y="6324600"/>
            <a:ext cx="9144000" cy="533400"/>
          </a:xfrm>
          <a:prstGeom prst="rect">
            <a:avLst/>
          </a:prstGeom>
          <a:gradFill>
            <a:gsLst>
              <a:gs pos="0">
                <a:srgbClr val="AED255"/>
              </a:gs>
              <a:gs pos="100000">
                <a:srgbClr val="00B197"/>
              </a:gs>
              <a:gs pos="100000">
                <a:schemeClr val="accent1">
                  <a:tint val="23500"/>
                  <a:satMod val="1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2" descr="\\06-CLS-01\Users\DTremblay\Desktop\COL logos New\PDF files download\COL_Logo_Crest_white_cmyk.tif"/>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686800" y="6388030"/>
            <a:ext cx="304800" cy="3937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47650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593925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chemeClr val="accent1">
                  <a:lumMod val="20000"/>
                  <a:lumOff val="80000"/>
                </a:schemeClr>
              </a:gs>
              <a:gs pos="100000">
                <a:schemeClr val="accent2">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6612451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chemeClr val="accent1">
                  <a:lumMod val="20000"/>
                  <a:lumOff val="80000"/>
                </a:schemeClr>
              </a:gs>
              <a:gs pos="100000">
                <a:schemeClr val="accent2">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Rectangle 6"/>
          <p:cNvSpPr/>
          <p:nvPr userDrawn="1"/>
        </p:nvSpPr>
        <p:spPr>
          <a:xfrm>
            <a:off x="0" y="6324600"/>
            <a:ext cx="9144000" cy="533400"/>
          </a:xfrm>
          <a:prstGeom prst="rect">
            <a:avLst/>
          </a:prstGeom>
          <a:gradFill>
            <a:gsLst>
              <a:gs pos="0">
                <a:srgbClr val="AED255"/>
              </a:gs>
              <a:gs pos="100000">
                <a:srgbClr val="00B197"/>
              </a:gs>
              <a:gs pos="100000">
                <a:schemeClr val="accent1">
                  <a:tint val="23500"/>
                  <a:satMod val="1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2" descr="\\06-CLS-01\Users\DTremblay\Desktop\COL logos New\PDF files download\COL_Logo_Crest_white_cmyk.ti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686800" y="6388030"/>
            <a:ext cx="304800" cy="3937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7711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152400"/>
            <a:ext cx="1600200" cy="1066800"/>
          </a:xfrm>
          <a:prstGeom prst="rect">
            <a:avLst/>
          </a:prstGeom>
        </p:spPr>
      </p:pic>
      <p:sp>
        <p:nvSpPr>
          <p:cNvPr id="6" name="Title 1"/>
          <p:cNvSpPr>
            <a:spLocks noGrp="1"/>
          </p:cNvSpPr>
          <p:nvPr>
            <p:ph type="ctrTitle"/>
          </p:nvPr>
        </p:nvSpPr>
        <p:spPr>
          <a:xfrm>
            <a:off x="1676400" y="1730378"/>
            <a:ext cx="7772400" cy="2308225"/>
          </a:xfrm>
          <a:effectLst/>
        </p:spPr>
        <p:txBody>
          <a:bodyPr>
            <a:noAutofit/>
          </a:bodyPr>
          <a:lstStyle>
            <a:lvl1pPr>
              <a:defRPr sz="5400">
                <a:solidFill>
                  <a:schemeClr val="tx1"/>
                </a:solidFill>
                <a:latin typeface="Georgia" panose="02040502050405020303" pitchFamily="18"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1676400" y="4495800"/>
            <a:ext cx="7772400" cy="1270000"/>
          </a:xfrm>
        </p:spPr>
        <p:txBody>
          <a:bodyPr>
            <a:normAutofit/>
          </a:bodyPr>
          <a:lstStyle>
            <a:lvl1pPr marL="0" indent="0" algn="l">
              <a:buNone/>
              <a:defRPr sz="280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199965397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chemeClr val="accent1">
                  <a:lumMod val="20000"/>
                  <a:lumOff val="80000"/>
                </a:schemeClr>
              </a:gs>
              <a:gs pos="100000">
                <a:schemeClr val="accent2">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p:cNvSpPr/>
          <p:nvPr userDrawn="1"/>
        </p:nvSpPr>
        <p:spPr>
          <a:xfrm>
            <a:off x="0" y="0"/>
            <a:ext cx="9144000" cy="6858000"/>
          </a:xfrm>
          <a:prstGeom prst="rect">
            <a:avLst/>
          </a:prstGeom>
          <a:gradFill flip="none" rotWithShape="1">
            <a:gsLst>
              <a:gs pos="0">
                <a:schemeClr val="accent1">
                  <a:lumMod val="20000"/>
                  <a:lumOff val="80000"/>
                </a:schemeClr>
              </a:gs>
              <a:gs pos="100000">
                <a:schemeClr val="accent2">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Picture 3" descr="P:\_Projects\Powerpoint Presentations (HA)\COL PPT Template 2012-15\arc blen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flipH="1">
            <a:off x="0" y="2209800"/>
            <a:ext cx="3581400" cy="46482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P:\_Projects\Powerpoint Presentations (HA)\COL PPT Template 2012-15\arc blen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flipV="1">
            <a:off x="4953000" y="-1"/>
            <a:ext cx="4191000" cy="35813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7625093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730378"/>
            <a:ext cx="7467600" cy="2308225"/>
          </a:xfrm>
          <a:effectLst/>
        </p:spPr>
        <p:txBody>
          <a:bodyPr>
            <a:noAutofit/>
          </a:bodyPr>
          <a:lstStyle>
            <a:lvl1pPr>
              <a:defRPr sz="4000">
                <a:solidFill>
                  <a:schemeClr val="bg1"/>
                </a:solidFill>
                <a:latin typeface="Georgia" panose="02040502050405020303"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676400" y="4572000"/>
            <a:ext cx="7467600" cy="1320800"/>
          </a:xfrm>
        </p:spPr>
        <p:txBody>
          <a:bodyPr>
            <a:normAutofit/>
          </a:bodyPr>
          <a:lstStyle>
            <a:lvl1pPr marL="0" indent="0" algn="l">
              <a:buNone/>
              <a:defRPr sz="2800">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152400"/>
            <a:ext cx="1600200" cy="1066800"/>
          </a:xfrm>
          <a:prstGeom prst="rect">
            <a:avLst/>
          </a:prstGeom>
        </p:spPr>
      </p:pic>
    </p:spTree>
    <p:extLst>
      <p:ext uri="{BB962C8B-B14F-4D97-AF65-F5344CB8AC3E}">
        <p14:creationId xmlns:p14="http://schemas.microsoft.com/office/powerpoint/2010/main" xmlns="" val="89700046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981200" y="1730378"/>
            <a:ext cx="7239000" cy="2308225"/>
          </a:xfrm>
          <a:effectLst/>
        </p:spPr>
        <p:txBody>
          <a:bodyPr>
            <a:noAutofit/>
          </a:bodyPr>
          <a:lstStyle>
            <a:lvl1pPr>
              <a:defRPr sz="4000">
                <a:solidFill>
                  <a:schemeClr val="tx1"/>
                </a:solidFill>
                <a:latin typeface="Georgia" panose="02040502050405020303" pitchFamily="18"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1981200" y="4495800"/>
            <a:ext cx="7467600" cy="1270000"/>
          </a:xfrm>
        </p:spPr>
        <p:txBody>
          <a:bodyPr>
            <a:normAutofit/>
          </a:bodyPr>
          <a:lstStyle>
            <a:lvl1pPr marL="0" indent="0" algn="l">
              <a:buNone/>
              <a:defRPr sz="280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152400"/>
            <a:ext cx="1600200" cy="1066800"/>
          </a:xfrm>
          <a:prstGeom prst="rect">
            <a:avLst/>
          </a:prstGeom>
        </p:spPr>
      </p:pic>
    </p:spTree>
    <p:extLst>
      <p:ext uri="{BB962C8B-B14F-4D97-AF65-F5344CB8AC3E}">
        <p14:creationId xmlns:p14="http://schemas.microsoft.com/office/powerpoint/2010/main" xmlns="" val="249789819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152400"/>
            <a:ext cx="1600200" cy="1066800"/>
          </a:xfrm>
          <a:prstGeom prst="rect">
            <a:avLst/>
          </a:prstGeom>
        </p:spPr>
      </p:pic>
      <p:sp>
        <p:nvSpPr>
          <p:cNvPr id="6" name="Title 1"/>
          <p:cNvSpPr>
            <a:spLocks noGrp="1"/>
          </p:cNvSpPr>
          <p:nvPr>
            <p:ph type="ctrTitle"/>
          </p:nvPr>
        </p:nvSpPr>
        <p:spPr>
          <a:xfrm>
            <a:off x="1676400" y="1730378"/>
            <a:ext cx="7772400" cy="2308225"/>
          </a:xfrm>
          <a:effectLst/>
        </p:spPr>
        <p:txBody>
          <a:bodyPr>
            <a:noAutofit/>
          </a:bodyPr>
          <a:lstStyle>
            <a:lvl1pPr>
              <a:defRPr sz="5400">
                <a:solidFill>
                  <a:schemeClr val="tx1"/>
                </a:solidFill>
                <a:latin typeface="Georgia" panose="02040502050405020303" pitchFamily="18"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1676400" y="4495800"/>
            <a:ext cx="7772400" cy="1270000"/>
          </a:xfrm>
        </p:spPr>
        <p:txBody>
          <a:bodyPr>
            <a:normAutofit/>
          </a:bodyPr>
          <a:lstStyle>
            <a:lvl1pPr marL="0" indent="0" algn="l">
              <a:buNone/>
              <a:defRPr sz="280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184600688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4">
    <p:bg>
      <p:bgPr>
        <a:solidFill>
          <a:schemeClr val="bg2"/>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cstate="print">
            <a:extLst>
              <a:ext uri="{28A0092B-C50C-407E-A947-70E740481C1C}">
                <a14:useLocalDpi xmlns:a14="http://schemas.microsoft.com/office/drawing/2010/main" xmlns="" val="0"/>
              </a:ext>
            </a:extLst>
          </a:blip>
          <a:srcRect r="15750"/>
          <a:stretch/>
        </p:blipFill>
        <p:spPr>
          <a:xfrm>
            <a:off x="1" y="0"/>
            <a:ext cx="9144000" cy="6858000"/>
          </a:xfrm>
          <a:prstGeom prst="rect">
            <a:avLst/>
          </a:prstGeom>
        </p:spPr>
      </p:pic>
      <p:sp>
        <p:nvSpPr>
          <p:cNvPr id="17" name="Title 16"/>
          <p:cNvSpPr>
            <a:spLocks noGrp="1"/>
          </p:cNvSpPr>
          <p:nvPr>
            <p:ph type="title"/>
          </p:nvPr>
        </p:nvSpPr>
        <p:spPr>
          <a:xfrm>
            <a:off x="685800" y="4800600"/>
            <a:ext cx="6781800" cy="1219200"/>
          </a:xfrm>
        </p:spPr>
        <p:txBody>
          <a:bodyPr/>
          <a:lstStyle>
            <a:lvl1pPr>
              <a:defRPr>
                <a:solidFill>
                  <a:schemeClr val="tx1"/>
                </a:solidFill>
              </a:defRPr>
            </a:lvl1pPr>
          </a:lstStyle>
          <a:p>
            <a:r>
              <a:rPr lang="en-US" smtClean="0"/>
              <a:t>Click to edit Master title style</a:t>
            </a:r>
            <a:endParaRPr lang="en-US" dirty="0"/>
          </a:p>
        </p:txBody>
      </p:sp>
      <p:sp>
        <p:nvSpPr>
          <p:cNvPr id="20" name="Text Placeholder 18"/>
          <p:cNvSpPr>
            <a:spLocks noGrp="1"/>
          </p:cNvSpPr>
          <p:nvPr>
            <p:ph type="body" sz="quarter" idx="11"/>
          </p:nvPr>
        </p:nvSpPr>
        <p:spPr>
          <a:xfrm>
            <a:off x="685800" y="6172200"/>
            <a:ext cx="7010400" cy="609600"/>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xmlns="" val="170000390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5">
    <p:bg>
      <p:bgPr>
        <a:solidFill>
          <a:schemeClr val="bg2"/>
        </a:solidFill>
        <a:effectLst/>
      </p:bgPr>
    </p:bg>
    <p:spTree>
      <p:nvGrpSpPr>
        <p:cNvPr id="1" name=""/>
        <p:cNvGrpSpPr/>
        <p:nvPr/>
      </p:nvGrpSpPr>
      <p:grpSpPr>
        <a:xfrm>
          <a:off x="0" y="0"/>
          <a:ext cx="0" cy="0"/>
          <a:chOff x="0" y="0"/>
          <a:chExt cx="0" cy="0"/>
        </a:xfrm>
      </p:grpSpPr>
      <p:grpSp>
        <p:nvGrpSpPr>
          <p:cNvPr id="21" name="Group 20"/>
          <p:cNvGrpSpPr/>
          <p:nvPr/>
        </p:nvGrpSpPr>
        <p:grpSpPr>
          <a:xfrm rot="398724">
            <a:off x="-1471593" y="-590904"/>
            <a:ext cx="13287081" cy="8461179"/>
            <a:chOff x="-2117768" y="2201884"/>
            <a:chExt cx="13287081" cy="8461179"/>
          </a:xfrm>
        </p:grpSpPr>
        <p:sp>
          <p:nvSpPr>
            <p:cNvPr id="22" name="Rectangle 21"/>
            <p:cNvSpPr/>
            <p:nvPr userDrawn="1"/>
          </p:nvSpPr>
          <p:spPr>
            <a:xfrm rot="2405920">
              <a:off x="3854113" y="2785454"/>
              <a:ext cx="7315200" cy="702489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1759">
              <a:off x="-2117768" y="3638169"/>
              <a:ext cx="7315200" cy="7024894"/>
            </a:xfrm>
            <a:prstGeom prst="rect">
              <a:avLst/>
            </a:prstGeom>
            <a:solidFill>
              <a:schemeClr val="tx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2030392">
              <a:off x="90556" y="2201884"/>
              <a:ext cx="7315200" cy="7024894"/>
            </a:xfrm>
            <a:prstGeom prst="rect">
              <a:avLst/>
            </a:prstGeom>
            <a:solidFill>
              <a:schemeClr val="bg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2" cstate="print">
            <a:extLst>
              <a:ext uri="{BEBA8EAE-BF5A-486C-A8C5-ECC9F3942E4B}">
                <a14:imgProps xmlns:a14="http://schemas.microsoft.com/office/drawing/2010/main" xmlns="">
                  <a14:imgLayer r:embed="rId3">
                    <a14:imgEffect>
                      <a14:backgroundRemoval t="0" b="100000" l="0" r="100000">
                        <a14:foregroundMark x1="22333" y1="7000" x2="22333" y2="7000"/>
                        <a14:foregroundMark x1="48000" y1="8333" x2="48000" y2="8333"/>
                        <a14:foregroundMark x1="45333" y1="9000" x2="45333" y2="9000"/>
                        <a14:foregroundMark x1="71667" y1="6333" x2="71667" y2="6333"/>
                        <a14:foregroundMark x1="38000" y1="31333" x2="38000" y2="31333"/>
                      </a14:backgroundRemoval>
                    </a14:imgEffect>
                  </a14:imgLayer>
                </a14:imgProps>
              </a:ext>
              <a:ext uri="{28A0092B-C50C-407E-A947-70E740481C1C}">
                <a14:useLocalDpi xmlns:a14="http://schemas.microsoft.com/office/drawing/2010/main" xmlns="" val="0"/>
              </a:ext>
            </a:extLst>
          </a:blip>
          <a:stretch>
            <a:fillRect/>
          </a:stretch>
        </p:blipFill>
        <p:spPr>
          <a:xfrm>
            <a:off x="669645" y="1066800"/>
            <a:ext cx="1143000" cy="1143000"/>
          </a:xfrm>
          <a:prstGeom prst="rect">
            <a:avLst/>
          </a:prstGeom>
        </p:spPr>
      </p:pic>
      <p:sp>
        <p:nvSpPr>
          <p:cNvPr id="13" name="Text Placeholder 10"/>
          <p:cNvSpPr>
            <a:spLocks noGrp="1"/>
          </p:cNvSpPr>
          <p:nvPr>
            <p:ph type="body" sz="quarter" idx="11"/>
          </p:nvPr>
        </p:nvSpPr>
        <p:spPr>
          <a:xfrm>
            <a:off x="1066800" y="5715000"/>
            <a:ext cx="6477000" cy="431800"/>
          </a:xfrm>
        </p:spPr>
        <p:txBody>
          <a:bodyPr/>
          <a:lstStyle>
            <a:lvl1pPr marL="0" indent="0">
              <a:buNone/>
              <a:defRPr sz="2000">
                <a:latin typeface="Georgia" panose="02040502050405020303" pitchFamily="18" charset="0"/>
              </a:defRPr>
            </a:lvl1pPr>
          </a:lstStyle>
          <a:p>
            <a:pPr lvl="0"/>
            <a:r>
              <a:rPr lang="en-US" smtClean="0"/>
              <a:t>Click to edit Master text styles</a:t>
            </a:r>
          </a:p>
        </p:txBody>
      </p:sp>
      <p:sp>
        <p:nvSpPr>
          <p:cNvPr id="14" name="Title 3"/>
          <p:cNvSpPr>
            <a:spLocks noGrp="1"/>
          </p:cNvSpPr>
          <p:nvPr>
            <p:ph type="title"/>
          </p:nvPr>
        </p:nvSpPr>
        <p:spPr>
          <a:xfrm>
            <a:off x="1066800" y="2514600"/>
            <a:ext cx="8305800" cy="1905000"/>
          </a:xfrm>
        </p:spPr>
        <p:txBody>
          <a:bodyPr anchor="t" anchorCtr="0"/>
          <a:lstStyle>
            <a:lvl1pPr>
              <a:defRPr sz="4000">
                <a:latin typeface="Georgia" panose="02040502050405020303" pitchFamily="18" charset="0"/>
              </a:defRPr>
            </a:lvl1pPr>
          </a:lstStyle>
          <a:p>
            <a:r>
              <a:rPr lang="en-US" smtClean="0"/>
              <a:t>Click to edit Master title style</a:t>
            </a:r>
            <a:endParaRPr lang="en-US" dirty="0"/>
          </a:p>
        </p:txBody>
      </p:sp>
      <p:sp>
        <p:nvSpPr>
          <p:cNvPr id="15" name="Text Placeholder 10"/>
          <p:cNvSpPr>
            <a:spLocks noGrp="1"/>
          </p:cNvSpPr>
          <p:nvPr>
            <p:ph type="body" sz="quarter" idx="10"/>
          </p:nvPr>
        </p:nvSpPr>
        <p:spPr>
          <a:xfrm>
            <a:off x="1066800" y="4724400"/>
            <a:ext cx="6477000" cy="431800"/>
          </a:xfrm>
        </p:spPr>
        <p:txBody>
          <a:bodyPr/>
          <a:lstStyle>
            <a:lvl1pPr marL="0" indent="0">
              <a:buNone/>
              <a:defRPr sz="3200" i="1">
                <a:latin typeface="Georgia" panose="02040502050405020303" pitchFamily="18" charset="0"/>
              </a:defRPr>
            </a:lvl1pPr>
          </a:lstStyle>
          <a:p>
            <a:pPr lvl="0"/>
            <a:r>
              <a:rPr lang="en-US" smtClean="0"/>
              <a:t>Click to edit Master text styles</a:t>
            </a:r>
          </a:p>
        </p:txBody>
      </p:sp>
    </p:spTree>
    <p:extLst>
      <p:ext uri="{BB962C8B-B14F-4D97-AF65-F5344CB8AC3E}">
        <p14:creationId xmlns:p14="http://schemas.microsoft.com/office/powerpoint/2010/main" xmlns="" val="232575651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1">
    <p:spTree>
      <p:nvGrpSpPr>
        <p:cNvPr id="1" name=""/>
        <p:cNvGrpSpPr/>
        <p:nvPr/>
      </p:nvGrpSpPr>
      <p:grpSpPr>
        <a:xfrm>
          <a:off x="0" y="0"/>
          <a:ext cx="0" cy="0"/>
          <a:chOff x="0" y="0"/>
          <a:chExt cx="0" cy="0"/>
        </a:xfrm>
      </p:grpSpPr>
      <p:sp>
        <p:nvSpPr>
          <p:cNvPr id="2" name="Title 1"/>
          <p:cNvSpPr>
            <a:spLocks noGrp="1"/>
          </p:cNvSpPr>
          <p:nvPr>
            <p:ph type="title"/>
          </p:nvPr>
        </p:nvSpPr>
        <p:spPr>
          <a:xfrm>
            <a:off x="2590800" y="889000"/>
            <a:ext cx="6781800" cy="1016000"/>
          </a:xfrm>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1752600" y="2209800"/>
            <a:ext cx="769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03104490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28800" y="584202"/>
            <a:ext cx="7315200" cy="1265239"/>
          </a:xfrm>
        </p:spPr>
        <p:txBody>
          <a:bodyPr/>
          <a:lstStyle>
            <a:lvl1pPr>
              <a:defRPr b="1">
                <a:solidFill>
                  <a:srgbClr val="463691"/>
                </a:solidFill>
              </a:defRPr>
            </a:lvl1pPr>
          </a:lstStyle>
          <a:p>
            <a:r>
              <a:rPr lang="en-US" smtClean="0"/>
              <a:t>Click to edit Master title style</a:t>
            </a:r>
            <a:endParaRPr lang="en-US" dirty="0"/>
          </a:p>
        </p:txBody>
      </p:sp>
      <p:sp>
        <p:nvSpPr>
          <p:cNvPr id="5" name="Content Placeholder 2"/>
          <p:cNvSpPr>
            <a:spLocks noGrp="1"/>
          </p:cNvSpPr>
          <p:nvPr>
            <p:ph idx="1"/>
          </p:nvPr>
        </p:nvSpPr>
        <p:spPr>
          <a:xfrm>
            <a:off x="1828800" y="2006600"/>
            <a:ext cx="7315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28600"/>
            <a:ext cx="1028700" cy="685800"/>
          </a:xfrm>
          <a:prstGeom prst="rect">
            <a:avLst/>
          </a:prstGeom>
        </p:spPr>
      </p:pic>
    </p:spTree>
    <p:extLst>
      <p:ext uri="{BB962C8B-B14F-4D97-AF65-F5344CB8AC3E}">
        <p14:creationId xmlns:p14="http://schemas.microsoft.com/office/powerpoint/2010/main" xmlns="" val="105417506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828800" y="584202"/>
            <a:ext cx="7315200" cy="1265239"/>
          </a:xfrm>
        </p:spPr>
        <p:txBody>
          <a:bodyPr/>
          <a:lstStyle>
            <a:lvl1pPr>
              <a:defRPr b="1">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1828800" y="2209800"/>
            <a:ext cx="7315200" cy="4368800"/>
          </a:xfrm>
        </p:spPr>
        <p:txBody>
          <a:bodyPr/>
          <a:lstStyle>
            <a:lvl1pPr>
              <a:buClr>
                <a:schemeClr val="bg1"/>
              </a:buCl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28600"/>
            <a:ext cx="1028700" cy="685800"/>
          </a:xfrm>
          <a:prstGeom prst="rect">
            <a:avLst/>
          </a:prstGeom>
        </p:spPr>
      </p:pic>
    </p:spTree>
    <p:extLst>
      <p:ext uri="{BB962C8B-B14F-4D97-AF65-F5344CB8AC3E}">
        <p14:creationId xmlns:p14="http://schemas.microsoft.com/office/powerpoint/2010/main" xmlns="" val="40297735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Content4">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828800" y="584202"/>
            <a:ext cx="7010400" cy="1265239"/>
          </a:xfrm>
        </p:spPr>
        <p:txBody>
          <a:bodyPr/>
          <a:lstStyle>
            <a:lvl1pPr>
              <a:defRPr b="1">
                <a:solidFill>
                  <a:srgbClr val="46369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1828800" y="2006600"/>
            <a:ext cx="7010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4300" y="5905500"/>
            <a:ext cx="1028700" cy="685800"/>
          </a:xfrm>
          <a:prstGeom prst="rect">
            <a:avLst/>
          </a:prstGeom>
        </p:spPr>
      </p:pic>
    </p:spTree>
    <p:extLst>
      <p:ext uri="{BB962C8B-B14F-4D97-AF65-F5344CB8AC3E}">
        <p14:creationId xmlns:p14="http://schemas.microsoft.com/office/powerpoint/2010/main" xmlns="" val="42817394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4">
    <p:bg>
      <p:bgPr>
        <a:solidFill>
          <a:schemeClr val="bg2"/>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cstate="print">
            <a:extLst>
              <a:ext uri="{28A0092B-C50C-407E-A947-70E740481C1C}">
                <a14:useLocalDpi xmlns:a14="http://schemas.microsoft.com/office/drawing/2010/main" xmlns="" val="0"/>
              </a:ext>
            </a:extLst>
          </a:blip>
          <a:srcRect r="15750"/>
          <a:stretch/>
        </p:blipFill>
        <p:spPr>
          <a:xfrm>
            <a:off x="1" y="0"/>
            <a:ext cx="9144000" cy="6858000"/>
          </a:xfrm>
          <a:prstGeom prst="rect">
            <a:avLst/>
          </a:prstGeom>
        </p:spPr>
      </p:pic>
      <p:sp>
        <p:nvSpPr>
          <p:cNvPr id="17" name="Title 16"/>
          <p:cNvSpPr>
            <a:spLocks noGrp="1"/>
          </p:cNvSpPr>
          <p:nvPr>
            <p:ph type="title"/>
          </p:nvPr>
        </p:nvSpPr>
        <p:spPr>
          <a:xfrm>
            <a:off x="685800" y="4800600"/>
            <a:ext cx="6781800" cy="1219200"/>
          </a:xfrm>
        </p:spPr>
        <p:txBody>
          <a:bodyPr/>
          <a:lstStyle>
            <a:lvl1pPr>
              <a:defRPr>
                <a:solidFill>
                  <a:schemeClr val="tx1"/>
                </a:solidFill>
              </a:defRPr>
            </a:lvl1pPr>
          </a:lstStyle>
          <a:p>
            <a:r>
              <a:rPr lang="en-US" smtClean="0"/>
              <a:t>Click to edit Master title style</a:t>
            </a:r>
            <a:endParaRPr lang="en-US" dirty="0"/>
          </a:p>
        </p:txBody>
      </p:sp>
      <p:sp>
        <p:nvSpPr>
          <p:cNvPr id="20" name="Text Placeholder 18"/>
          <p:cNvSpPr>
            <a:spLocks noGrp="1"/>
          </p:cNvSpPr>
          <p:nvPr>
            <p:ph type="body" sz="quarter" idx="11"/>
          </p:nvPr>
        </p:nvSpPr>
        <p:spPr>
          <a:xfrm>
            <a:off x="685800" y="6172200"/>
            <a:ext cx="7010400" cy="609600"/>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xmlns="" val="58602314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5">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889000"/>
            <a:ext cx="6934200" cy="1016000"/>
          </a:xfrm>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1828803" y="2313925"/>
            <a:ext cx="3442855" cy="41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sz="half" idx="10"/>
          </p:nvPr>
        </p:nvSpPr>
        <p:spPr>
          <a:xfrm>
            <a:off x="5410200" y="2311400"/>
            <a:ext cx="3442855" cy="41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8126328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and Content6">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b="42264"/>
          <a:stretch/>
        </p:blipFill>
        <p:spPr>
          <a:xfrm>
            <a:off x="0" y="3124200"/>
            <a:ext cx="9144000" cy="373380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67700" y="6019800"/>
            <a:ext cx="800100" cy="533400"/>
          </a:xfrm>
          <a:prstGeom prst="rect">
            <a:avLst/>
          </a:prstGeom>
        </p:spPr>
      </p:pic>
      <p:sp>
        <p:nvSpPr>
          <p:cNvPr id="5" name="Title 1"/>
          <p:cNvSpPr>
            <a:spLocks noGrp="1"/>
          </p:cNvSpPr>
          <p:nvPr>
            <p:ph type="title"/>
          </p:nvPr>
        </p:nvSpPr>
        <p:spPr>
          <a:xfrm>
            <a:off x="381000" y="584202"/>
            <a:ext cx="8458200" cy="1265239"/>
          </a:xfrm>
          <a:noFill/>
        </p:spPr>
        <p:txBody>
          <a:bodyPr/>
          <a:lstStyle>
            <a:lvl1pPr>
              <a:defRPr b="1">
                <a:solidFill>
                  <a:srgbClr val="463691"/>
                </a:solidFill>
                <a:latin typeface="Georgia" panose="02040502050405020303" pitchFamily="18"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81000" y="2006600"/>
            <a:ext cx="8458200" cy="4572000"/>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00532037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and Content7">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rot="2804644">
            <a:off x="4495800" y="5292116"/>
            <a:ext cx="7315200" cy="702489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480483">
            <a:off x="-1534638" y="5448010"/>
            <a:ext cx="7315200" cy="7024894"/>
          </a:xfrm>
          <a:prstGeom prst="rect">
            <a:avLst/>
          </a:prstGeom>
          <a:solidFill>
            <a:schemeClr val="tx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429116">
            <a:off x="825062" y="4276932"/>
            <a:ext cx="7315200" cy="7024894"/>
          </a:xfrm>
          <a:prstGeom prst="rect">
            <a:avLst/>
          </a:prstGeom>
          <a:solidFill>
            <a:schemeClr val="bg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53400" y="6019800"/>
            <a:ext cx="1028700" cy="685800"/>
          </a:xfrm>
          <a:prstGeom prst="rect">
            <a:avLst/>
          </a:prstGeom>
        </p:spPr>
      </p:pic>
      <p:sp>
        <p:nvSpPr>
          <p:cNvPr id="5" name="Title 1"/>
          <p:cNvSpPr>
            <a:spLocks noGrp="1"/>
          </p:cNvSpPr>
          <p:nvPr>
            <p:ph type="title"/>
          </p:nvPr>
        </p:nvSpPr>
        <p:spPr>
          <a:xfrm>
            <a:off x="381000" y="584202"/>
            <a:ext cx="8458200" cy="1265239"/>
          </a:xfrm>
          <a:noFill/>
        </p:spPr>
        <p:txBody>
          <a:bodyPr/>
          <a:lstStyle>
            <a:lvl1pPr>
              <a:defRPr b="1">
                <a:solidFill>
                  <a:srgbClr val="463691"/>
                </a:solidFill>
                <a:latin typeface="Georgia" panose="02040502050405020303" pitchFamily="18"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81000" y="2006600"/>
            <a:ext cx="8458200" cy="4572000"/>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50263147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ection Header 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57325"/>
            <a:ext cx="8229600" cy="1362075"/>
          </a:xfrm>
        </p:spPr>
        <p:txBody>
          <a:bodyPr anchor="t">
            <a:noAutofit/>
          </a:bodyPr>
          <a:lstStyle>
            <a:lvl1pPr algn="ctr">
              <a:defRPr sz="4800" b="1" cap="all">
                <a:solidFill>
                  <a:srgbClr val="463691"/>
                </a:solidFill>
              </a:defRPr>
            </a:lvl1pPr>
          </a:lstStyle>
          <a:p>
            <a:r>
              <a:rPr lang="en-US" smtClean="0"/>
              <a:t>Click to edit Master title style</a:t>
            </a:r>
            <a:endParaRPr lang="en-US" dirty="0"/>
          </a:p>
        </p:txBody>
      </p:sp>
      <p:sp>
        <p:nvSpPr>
          <p:cNvPr id="4" name="Wave 3"/>
          <p:cNvSpPr/>
          <p:nvPr/>
        </p:nvSpPr>
        <p:spPr>
          <a:xfrm>
            <a:off x="0" y="3763434"/>
            <a:ext cx="9372600" cy="4339167"/>
          </a:xfrm>
          <a:prstGeom prst="wave">
            <a:avLst/>
          </a:prstGeom>
          <a:gradFill>
            <a:gsLst>
              <a:gs pos="61000">
                <a:schemeClr val="tx1"/>
              </a:gs>
              <a:gs pos="0">
                <a:srgbClr val="FFFF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39000" y="5156200"/>
            <a:ext cx="1600200" cy="1066800"/>
          </a:xfrm>
          <a:prstGeom prst="rect">
            <a:avLst/>
          </a:prstGeom>
        </p:spPr>
      </p:pic>
    </p:spTree>
    <p:extLst>
      <p:ext uri="{BB962C8B-B14F-4D97-AF65-F5344CB8AC3E}">
        <p14:creationId xmlns:p14="http://schemas.microsoft.com/office/powerpoint/2010/main" xmlns="" val="127517452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0" y="4343400"/>
            <a:ext cx="9144000" cy="2641600"/>
          </a:xfrm>
          <a:prstGeom prst="rect">
            <a:avLst/>
          </a:prstGeom>
          <a:gradFill>
            <a:gsLst>
              <a:gs pos="79000">
                <a:srgbClr val="463691"/>
              </a:gs>
              <a:gs pos="0">
                <a:srgbClr val="E8F0F1">
                  <a:lumMod val="0"/>
                  <a:lumOff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1457325"/>
            <a:ext cx="8229600" cy="1362075"/>
          </a:xfrm>
        </p:spPr>
        <p:txBody>
          <a:bodyPr anchor="t">
            <a:noAutofit/>
          </a:bodyPr>
          <a:lstStyle>
            <a:lvl1pPr algn="ctr">
              <a:defRPr sz="4800" b="1" cap="all">
                <a:solidFill>
                  <a:srgbClr val="463691"/>
                </a:solidFill>
              </a:defRPr>
            </a:lvl1pPr>
          </a:lstStyle>
          <a:p>
            <a:r>
              <a:rPr lang="en-US" smtClean="0"/>
              <a:t>Click to edit Master title style</a:t>
            </a:r>
            <a:endParaRPr lang="en-US" dirty="0"/>
          </a:p>
        </p:txBody>
      </p:sp>
      <p:pic>
        <p:nvPicPr>
          <p:cNvPr id="1027" name="Picture 3" descr="C:\Users\hakkou\Desktop\Untitled-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flipV="1">
            <a:off x="7265462" y="5293784"/>
            <a:ext cx="1954738" cy="179281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39000" y="5156200"/>
            <a:ext cx="1600200" cy="1066800"/>
          </a:xfrm>
          <a:prstGeom prst="rect">
            <a:avLst/>
          </a:prstGeom>
        </p:spPr>
      </p:pic>
    </p:spTree>
    <p:extLst>
      <p:ext uri="{BB962C8B-B14F-4D97-AF65-F5344CB8AC3E}">
        <p14:creationId xmlns:p14="http://schemas.microsoft.com/office/powerpoint/2010/main" xmlns="" val="344211432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Header 3">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133600" y="0"/>
            <a:ext cx="7010400" cy="6858000"/>
          </a:xfrm>
          <a:effectLst/>
        </p:spPr>
        <p:txBody>
          <a:bodyPr anchor="ctr" anchorCtr="0">
            <a:noAutofit/>
          </a:bodyPr>
          <a:lstStyle>
            <a:lvl1pPr algn="ctr">
              <a:defRPr sz="5400">
                <a:solidFill>
                  <a:schemeClr val="tx1"/>
                </a:solidFill>
                <a:latin typeface="Georgia" panose="02040502050405020303"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60115698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6435033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617916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3">
    <p:bg>
      <p:bgRef idx="1002">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842514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ustom Layou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7916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5">
    <p:bg>
      <p:bgPr>
        <a:solidFill>
          <a:schemeClr val="bg2"/>
        </a:solidFill>
        <a:effectLst/>
      </p:bgPr>
    </p:bg>
    <p:spTree>
      <p:nvGrpSpPr>
        <p:cNvPr id="1" name=""/>
        <p:cNvGrpSpPr/>
        <p:nvPr/>
      </p:nvGrpSpPr>
      <p:grpSpPr>
        <a:xfrm>
          <a:off x="0" y="0"/>
          <a:ext cx="0" cy="0"/>
          <a:chOff x="0" y="0"/>
          <a:chExt cx="0" cy="0"/>
        </a:xfrm>
      </p:grpSpPr>
      <p:grpSp>
        <p:nvGrpSpPr>
          <p:cNvPr id="21" name="Group 20"/>
          <p:cNvGrpSpPr/>
          <p:nvPr/>
        </p:nvGrpSpPr>
        <p:grpSpPr>
          <a:xfrm rot="398724">
            <a:off x="-1471593" y="-590904"/>
            <a:ext cx="13287081" cy="8461179"/>
            <a:chOff x="-2117768" y="2201884"/>
            <a:chExt cx="13287081" cy="8461179"/>
          </a:xfrm>
        </p:grpSpPr>
        <p:sp>
          <p:nvSpPr>
            <p:cNvPr id="22" name="Rectangle 21"/>
            <p:cNvSpPr/>
            <p:nvPr userDrawn="1"/>
          </p:nvSpPr>
          <p:spPr>
            <a:xfrm rot="2405920">
              <a:off x="3854113" y="2785454"/>
              <a:ext cx="7315200" cy="702489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1759">
              <a:off x="-2117768" y="3638169"/>
              <a:ext cx="7315200" cy="7024894"/>
            </a:xfrm>
            <a:prstGeom prst="rect">
              <a:avLst/>
            </a:prstGeom>
            <a:solidFill>
              <a:schemeClr val="tx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2030392">
              <a:off x="90556" y="2201884"/>
              <a:ext cx="7315200" cy="7024894"/>
            </a:xfrm>
            <a:prstGeom prst="rect">
              <a:avLst/>
            </a:prstGeom>
            <a:solidFill>
              <a:schemeClr val="bg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2" cstate="print">
            <a:extLst>
              <a:ext uri="{BEBA8EAE-BF5A-486C-A8C5-ECC9F3942E4B}">
                <a14:imgProps xmlns:a14="http://schemas.microsoft.com/office/drawing/2010/main" xmlns="">
                  <a14:imgLayer r:embed="rId3">
                    <a14:imgEffect>
                      <a14:backgroundRemoval t="0" b="100000" l="0" r="100000">
                        <a14:foregroundMark x1="22333" y1="7000" x2="22333" y2="7000"/>
                        <a14:foregroundMark x1="48000" y1="8333" x2="48000" y2="8333"/>
                        <a14:foregroundMark x1="45333" y1="9000" x2="45333" y2="9000"/>
                        <a14:foregroundMark x1="71667" y1="6333" x2="71667" y2="6333"/>
                        <a14:foregroundMark x1="38000" y1="31333" x2="38000" y2="31333"/>
                      </a14:backgroundRemoval>
                    </a14:imgEffect>
                  </a14:imgLayer>
                </a14:imgProps>
              </a:ext>
              <a:ext uri="{28A0092B-C50C-407E-A947-70E740481C1C}">
                <a14:useLocalDpi xmlns:a14="http://schemas.microsoft.com/office/drawing/2010/main" xmlns="" val="0"/>
              </a:ext>
            </a:extLst>
          </a:blip>
          <a:stretch>
            <a:fillRect/>
          </a:stretch>
        </p:blipFill>
        <p:spPr>
          <a:xfrm>
            <a:off x="669645" y="1066800"/>
            <a:ext cx="1143000" cy="1143000"/>
          </a:xfrm>
          <a:prstGeom prst="rect">
            <a:avLst/>
          </a:prstGeom>
        </p:spPr>
      </p:pic>
      <p:sp>
        <p:nvSpPr>
          <p:cNvPr id="13" name="Text Placeholder 10"/>
          <p:cNvSpPr>
            <a:spLocks noGrp="1"/>
          </p:cNvSpPr>
          <p:nvPr>
            <p:ph type="body" sz="quarter" idx="11"/>
          </p:nvPr>
        </p:nvSpPr>
        <p:spPr>
          <a:xfrm>
            <a:off x="1066800" y="5715000"/>
            <a:ext cx="6477000" cy="431800"/>
          </a:xfrm>
        </p:spPr>
        <p:txBody>
          <a:bodyPr/>
          <a:lstStyle>
            <a:lvl1pPr marL="0" indent="0">
              <a:buNone/>
              <a:defRPr sz="2000">
                <a:latin typeface="Georgia" panose="02040502050405020303" pitchFamily="18" charset="0"/>
              </a:defRPr>
            </a:lvl1pPr>
          </a:lstStyle>
          <a:p>
            <a:pPr lvl="0"/>
            <a:r>
              <a:rPr lang="en-US" smtClean="0"/>
              <a:t>Click to edit Master text styles</a:t>
            </a:r>
          </a:p>
        </p:txBody>
      </p:sp>
      <p:sp>
        <p:nvSpPr>
          <p:cNvPr id="14" name="Title 3"/>
          <p:cNvSpPr>
            <a:spLocks noGrp="1"/>
          </p:cNvSpPr>
          <p:nvPr>
            <p:ph type="title"/>
          </p:nvPr>
        </p:nvSpPr>
        <p:spPr>
          <a:xfrm>
            <a:off x="1066800" y="2514600"/>
            <a:ext cx="8305800" cy="1905000"/>
          </a:xfrm>
        </p:spPr>
        <p:txBody>
          <a:bodyPr anchor="t" anchorCtr="0"/>
          <a:lstStyle>
            <a:lvl1pPr>
              <a:defRPr sz="4000">
                <a:latin typeface="Georgia" panose="02040502050405020303" pitchFamily="18" charset="0"/>
              </a:defRPr>
            </a:lvl1pPr>
          </a:lstStyle>
          <a:p>
            <a:r>
              <a:rPr lang="en-US" smtClean="0"/>
              <a:t>Click to edit Master title style</a:t>
            </a:r>
            <a:endParaRPr lang="en-US" dirty="0"/>
          </a:p>
        </p:txBody>
      </p:sp>
      <p:sp>
        <p:nvSpPr>
          <p:cNvPr id="15" name="Text Placeholder 10"/>
          <p:cNvSpPr>
            <a:spLocks noGrp="1"/>
          </p:cNvSpPr>
          <p:nvPr>
            <p:ph type="body" sz="quarter" idx="10"/>
          </p:nvPr>
        </p:nvSpPr>
        <p:spPr>
          <a:xfrm>
            <a:off x="1066800" y="4724400"/>
            <a:ext cx="6477000" cy="431800"/>
          </a:xfrm>
        </p:spPr>
        <p:txBody>
          <a:bodyPr/>
          <a:lstStyle>
            <a:lvl1pPr marL="0" indent="0">
              <a:buNone/>
              <a:defRPr sz="3200" i="1">
                <a:latin typeface="Georgia" panose="02040502050405020303" pitchFamily="18" charset="0"/>
              </a:defRPr>
            </a:lvl1pPr>
          </a:lstStyle>
          <a:p>
            <a:pPr lvl="0"/>
            <a:r>
              <a:rPr lang="en-US" smtClean="0"/>
              <a:t>Click to edit Master text styles</a:t>
            </a:r>
          </a:p>
        </p:txBody>
      </p:sp>
    </p:spTree>
    <p:extLst>
      <p:ext uri="{BB962C8B-B14F-4D97-AF65-F5344CB8AC3E}">
        <p14:creationId xmlns:p14="http://schemas.microsoft.com/office/powerpoint/2010/main" xmlns="" val="246981889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1_Custom Layou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4621598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ustom Layout 5">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552204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265238"/>
          </a:xfrm>
        </p:spPr>
        <p:txBody>
          <a:bodyPr/>
          <a:lstStyle/>
          <a:p>
            <a:r>
              <a:rPr lang="en-US" smtClean="0"/>
              <a:t>Click to edit Master title style</a:t>
            </a:r>
            <a:endParaRPr lang="en-US"/>
          </a:p>
        </p:txBody>
      </p:sp>
      <p:sp>
        <p:nvSpPr>
          <p:cNvPr id="3" name="Content Placeholder 2"/>
          <p:cNvSpPr>
            <a:spLocks noGrp="1"/>
          </p:cNvSpPr>
          <p:nvPr>
            <p:ph idx="1"/>
          </p:nvPr>
        </p:nvSpPr>
        <p:spPr>
          <a:xfrm>
            <a:off x="304800" y="1600200"/>
            <a:ext cx="8382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P:\_Projects\Powerpoint Presentations (HA)\COL PPT Template 2012-15\arc blen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flipV="1">
            <a:off x="2624137" y="0"/>
            <a:ext cx="6538912" cy="417512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06-CLS-01\Users\DTremblay\Desktop\COL logos New\PDF files download\COL_Logo_Crest_white_cmyk.tif"/>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888288" y="273278"/>
            <a:ext cx="1027112" cy="13269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204798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chemeClr val="accent1">
                  <a:lumMod val="20000"/>
                  <a:lumOff val="80000"/>
                </a:schemeClr>
              </a:gs>
              <a:gs pos="100000">
                <a:schemeClr val="accent2">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p:cNvSpPr/>
          <p:nvPr userDrawn="1"/>
        </p:nvSpPr>
        <p:spPr>
          <a:xfrm>
            <a:off x="0" y="0"/>
            <a:ext cx="9144000" cy="6858000"/>
          </a:xfrm>
          <a:prstGeom prst="rect">
            <a:avLst/>
          </a:prstGeom>
          <a:gradFill flip="none" rotWithShape="1">
            <a:gsLst>
              <a:gs pos="0">
                <a:schemeClr val="accent1">
                  <a:lumMod val="20000"/>
                  <a:lumOff val="80000"/>
                </a:schemeClr>
              </a:gs>
              <a:gs pos="100000">
                <a:schemeClr val="accent2">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 name="Group 7"/>
          <p:cNvGrpSpPr/>
          <p:nvPr userDrawn="1"/>
        </p:nvGrpSpPr>
        <p:grpSpPr>
          <a:xfrm>
            <a:off x="3124200" y="152400"/>
            <a:ext cx="3280122" cy="3093995"/>
            <a:chOff x="6858000" y="4648200"/>
            <a:chExt cx="1908522" cy="1800225"/>
          </a:xfrm>
          <a:noFill/>
          <a:effectLst>
            <a:reflection blurRad="6350" stA="50000" endA="300" endPos="90000" dir="5400000" sy="-100000" algn="bl" rotWithShape="0"/>
          </a:effectLst>
        </p:grpSpPr>
        <p:pic>
          <p:nvPicPr>
            <p:cNvPr id="9" name="Picture 2" descr="C:\Users\dizcriz\Desktop\hands white.png"/>
            <p:cNvPicPr>
              <a:picLocks noChangeAspect="1" noChangeArrowheads="1"/>
            </p:cNvPicPr>
            <p:nvPr/>
          </p:nvPicPr>
          <p:blipFill>
            <a:blip r:embed="rId2" cstate="print"/>
            <a:srcRect/>
            <a:stretch>
              <a:fillRect/>
            </a:stretch>
          </p:blipFill>
          <p:spPr bwMode="auto">
            <a:xfrm>
              <a:off x="6858000" y="4648200"/>
              <a:ext cx="1908522" cy="1800225"/>
            </a:xfrm>
            <a:prstGeom prst="rect">
              <a:avLst/>
            </a:prstGeom>
            <a:grpFill/>
          </p:spPr>
        </p:pic>
        <p:pic>
          <p:nvPicPr>
            <p:cNvPr id="10" name="Picture 2" descr="\\06-CLS-01\Users\DTremblay\Desktop\COL logos New\PDF files download\COL_Logo_Crest_white_cmyk.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133817"/>
              <a:ext cx="685800" cy="885983"/>
            </a:xfrm>
            <a:prstGeom prst="rect">
              <a:avLst/>
            </a:prstGeom>
            <a:grpFill/>
            <a:extLst/>
          </p:spPr>
        </p:pic>
      </p:grpSp>
      <p:sp>
        <p:nvSpPr>
          <p:cNvPr id="2" name="Title 1"/>
          <p:cNvSpPr>
            <a:spLocks noGrp="1"/>
          </p:cNvSpPr>
          <p:nvPr>
            <p:ph type="title"/>
          </p:nvPr>
        </p:nvSpPr>
        <p:spPr>
          <a:xfrm>
            <a:off x="228600" y="2925762"/>
            <a:ext cx="8686800" cy="1265238"/>
          </a:xfrm>
        </p:spPr>
        <p:txBody>
          <a:bodyPr/>
          <a:lstStyle>
            <a:lvl1pPr algn="ctr">
              <a:defRPr sz="4400" b="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27986282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730378"/>
            <a:ext cx="7467600" cy="2308225"/>
          </a:xfrm>
          <a:effectLst/>
        </p:spPr>
        <p:txBody>
          <a:bodyPr>
            <a:noAutofit/>
          </a:bodyPr>
          <a:lstStyle>
            <a:lvl1pPr>
              <a:defRPr sz="4000">
                <a:solidFill>
                  <a:schemeClr val="bg1"/>
                </a:solidFill>
                <a:latin typeface="Georgia" panose="02040502050405020303"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676400" y="4572000"/>
            <a:ext cx="7467600" cy="1320800"/>
          </a:xfrm>
        </p:spPr>
        <p:txBody>
          <a:bodyPr>
            <a:normAutofit/>
          </a:bodyPr>
          <a:lstStyle>
            <a:lvl1pPr marL="0" indent="0" algn="l">
              <a:buNone/>
              <a:defRPr sz="2800">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152400"/>
            <a:ext cx="1600200" cy="1066800"/>
          </a:xfrm>
          <a:prstGeom prst="rect">
            <a:avLst/>
          </a:prstGeom>
        </p:spPr>
      </p:pic>
    </p:spTree>
    <p:extLst>
      <p:ext uri="{BB962C8B-B14F-4D97-AF65-F5344CB8AC3E}">
        <p14:creationId xmlns:p14="http://schemas.microsoft.com/office/powerpoint/2010/main" xmlns="" val="49615034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981200" y="1730378"/>
            <a:ext cx="7239000" cy="2308225"/>
          </a:xfrm>
          <a:effectLst/>
        </p:spPr>
        <p:txBody>
          <a:bodyPr>
            <a:noAutofit/>
          </a:bodyPr>
          <a:lstStyle>
            <a:lvl1pPr>
              <a:defRPr sz="4000">
                <a:solidFill>
                  <a:schemeClr val="tx1"/>
                </a:solidFill>
                <a:latin typeface="Georgia" panose="02040502050405020303" pitchFamily="18"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1981200" y="4495800"/>
            <a:ext cx="7467600" cy="1270000"/>
          </a:xfrm>
        </p:spPr>
        <p:txBody>
          <a:bodyPr>
            <a:normAutofit/>
          </a:bodyPr>
          <a:lstStyle>
            <a:lvl1pPr marL="0" indent="0" algn="l">
              <a:buNone/>
              <a:defRPr sz="280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152400"/>
            <a:ext cx="1600200" cy="1066800"/>
          </a:xfrm>
          <a:prstGeom prst="rect">
            <a:avLst/>
          </a:prstGeom>
        </p:spPr>
      </p:pic>
    </p:spTree>
    <p:extLst>
      <p:ext uri="{BB962C8B-B14F-4D97-AF65-F5344CB8AC3E}">
        <p14:creationId xmlns:p14="http://schemas.microsoft.com/office/powerpoint/2010/main" xmlns="" val="416011965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Only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152400"/>
            <a:ext cx="1600200" cy="1066800"/>
          </a:xfrm>
          <a:prstGeom prst="rect">
            <a:avLst/>
          </a:prstGeom>
        </p:spPr>
      </p:pic>
      <p:sp>
        <p:nvSpPr>
          <p:cNvPr id="6" name="Title 1"/>
          <p:cNvSpPr>
            <a:spLocks noGrp="1"/>
          </p:cNvSpPr>
          <p:nvPr>
            <p:ph type="ctrTitle"/>
          </p:nvPr>
        </p:nvSpPr>
        <p:spPr>
          <a:xfrm>
            <a:off x="1676400" y="1730378"/>
            <a:ext cx="7772400" cy="2308225"/>
          </a:xfrm>
          <a:effectLst/>
        </p:spPr>
        <p:txBody>
          <a:bodyPr>
            <a:noAutofit/>
          </a:bodyPr>
          <a:lstStyle>
            <a:lvl1pPr>
              <a:defRPr sz="5400">
                <a:solidFill>
                  <a:schemeClr val="tx1"/>
                </a:solidFill>
                <a:latin typeface="Georgia" panose="02040502050405020303" pitchFamily="18"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1676400" y="4495800"/>
            <a:ext cx="7772400" cy="1270000"/>
          </a:xfrm>
        </p:spPr>
        <p:txBody>
          <a:bodyPr>
            <a:normAutofit/>
          </a:bodyPr>
          <a:lstStyle>
            <a:lvl1pPr marL="0" indent="0" algn="l">
              <a:buNone/>
              <a:defRPr sz="280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46907655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4">
    <p:bg>
      <p:bgPr>
        <a:solidFill>
          <a:schemeClr val="bg2"/>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cstate="print">
            <a:extLst>
              <a:ext uri="{28A0092B-C50C-407E-A947-70E740481C1C}">
                <a14:useLocalDpi xmlns:a14="http://schemas.microsoft.com/office/drawing/2010/main" xmlns="" val="0"/>
              </a:ext>
            </a:extLst>
          </a:blip>
          <a:srcRect r="15750"/>
          <a:stretch/>
        </p:blipFill>
        <p:spPr>
          <a:xfrm>
            <a:off x="1" y="0"/>
            <a:ext cx="9144000" cy="6858000"/>
          </a:xfrm>
          <a:prstGeom prst="rect">
            <a:avLst/>
          </a:prstGeom>
        </p:spPr>
      </p:pic>
      <p:sp>
        <p:nvSpPr>
          <p:cNvPr id="17" name="Title 16"/>
          <p:cNvSpPr>
            <a:spLocks noGrp="1"/>
          </p:cNvSpPr>
          <p:nvPr>
            <p:ph type="title"/>
          </p:nvPr>
        </p:nvSpPr>
        <p:spPr>
          <a:xfrm>
            <a:off x="685800" y="4800600"/>
            <a:ext cx="6781800" cy="1219200"/>
          </a:xfrm>
        </p:spPr>
        <p:txBody>
          <a:bodyPr/>
          <a:lstStyle>
            <a:lvl1pPr>
              <a:defRPr>
                <a:solidFill>
                  <a:schemeClr val="tx1"/>
                </a:solidFill>
              </a:defRPr>
            </a:lvl1pPr>
          </a:lstStyle>
          <a:p>
            <a:r>
              <a:rPr lang="en-US" smtClean="0"/>
              <a:t>Click to edit Master title style</a:t>
            </a:r>
            <a:endParaRPr lang="en-US" dirty="0"/>
          </a:p>
        </p:txBody>
      </p:sp>
      <p:sp>
        <p:nvSpPr>
          <p:cNvPr id="20" name="Text Placeholder 18"/>
          <p:cNvSpPr>
            <a:spLocks noGrp="1"/>
          </p:cNvSpPr>
          <p:nvPr>
            <p:ph type="body" sz="quarter" idx="11"/>
          </p:nvPr>
        </p:nvSpPr>
        <p:spPr>
          <a:xfrm>
            <a:off x="685800" y="6172200"/>
            <a:ext cx="7010400" cy="609600"/>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xmlns="" val="258623500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Slide5">
    <p:bg>
      <p:bgPr>
        <a:solidFill>
          <a:schemeClr val="bg2"/>
        </a:solidFill>
        <a:effectLst/>
      </p:bgPr>
    </p:bg>
    <p:spTree>
      <p:nvGrpSpPr>
        <p:cNvPr id="1" name=""/>
        <p:cNvGrpSpPr/>
        <p:nvPr/>
      </p:nvGrpSpPr>
      <p:grpSpPr>
        <a:xfrm>
          <a:off x="0" y="0"/>
          <a:ext cx="0" cy="0"/>
          <a:chOff x="0" y="0"/>
          <a:chExt cx="0" cy="0"/>
        </a:xfrm>
      </p:grpSpPr>
      <p:grpSp>
        <p:nvGrpSpPr>
          <p:cNvPr id="21" name="Group 20"/>
          <p:cNvGrpSpPr/>
          <p:nvPr/>
        </p:nvGrpSpPr>
        <p:grpSpPr>
          <a:xfrm rot="398724">
            <a:off x="-1471593" y="-590904"/>
            <a:ext cx="13287081" cy="8461179"/>
            <a:chOff x="-2117768" y="2201884"/>
            <a:chExt cx="13287081" cy="8461179"/>
          </a:xfrm>
        </p:grpSpPr>
        <p:sp>
          <p:nvSpPr>
            <p:cNvPr id="22" name="Rectangle 21"/>
            <p:cNvSpPr/>
            <p:nvPr userDrawn="1"/>
          </p:nvSpPr>
          <p:spPr>
            <a:xfrm rot="2405920">
              <a:off x="3854113" y="2785454"/>
              <a:ext cx="7315200" cy="702489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1759">
              <a:off x="-2117768" y="3638169"/>
              <a:ext cx="7315200" cy="7024894"/>
            </a:xfrm>
            <a:prstGeom prst="rect">
              <a:avLst/>
            </a:prstGeom>
            <a:solidFill>
              <a:schemeClr val="tx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2030392">
              <a:off x="90556" y="2201884"/>
              <a:ext cx="7315200" cy="7024894"/>
            </a:xfrm>
            <a:prstGeom prst="rect">
              <a:avLst/>
            </a:prstGeom>
            <a:solidFill>
              <a:schemeClr val="bg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2" cstate="print">
            <a:extLst>
              <a:ext uri="{BEBA8EAE-BF5A-486C-A8C5-ECC9F3942E4B}">
                <a14:imgProps xmlns:a14="http://schemas.microsoft.com/office/drawing/2010/main" xmlns="">
                  <a14:imgLayer r:embed="rId3">
                    <a14:imgEffect>
                      <a14:backgroundRemoval t="0" b="100000" l="0" r="100000">
                        <a14:foregroundMark x1="22333" y1="7000" x2="22333" y2="7000"/>
                        <a14:foregroundMark x1="48000" y1="8333" x2="48000" y2="8333"/>
                        <a14:foregroundMark x1="45333" y1="9000" x2="45333" y2="9000"/>
                        <a14:foregroundMark x1="71667" y1="6333" x2="71667" y2="6333"/>
                        <a14:foregroundMark x1="38000" y1="31333" x2="38000" y2="31333"/>
                      </a14:backgroundRemoval>
                    </a14:imgEffect>
                  </a14:imgLayer>
                </a14:imgProps>
              </a:ext>
              <a:ext uri="{28A0092B-C50C-407E-A947-70E740481C1C}">
                <a14:useLocalDpi xmlns:a14="http://schemas.microsoft.com/office/drawing/2010/main" xmlns="" val="0"/>
              </a:ext>
            </a:extLst>
          </a:blip>
          <a:stretch>
            <a:fillRect/>
          </a:stretch>
        </p:blipFill>
        <p:spPr>
          <a:xfrm>
            <a:off x="669645" y="1066800"/>
            <a:ext cx="1143000" cy="1143000"/>
          </a:xfrm>
          <a:prstGeom prst="rect">
            <a:avLst/>
          </a:prstGeom>
        </p:spPr>
      </p:pic>
      <p:sp>
        <p:nvSpPr>
          <p:cNvPr id="13" name="Text Placeholder 10"/>
          <p:cNvSpPr>
            <a:spLocks noGrp="1"/>
          </p:cNvSpPr>
          <p:nvPr>
            <p:ph type="body" sz="quarter" idx="11"/>
          </p:nvPr>
        </p:nvSpPr>
        <p:spPr>
          <a:xfrm>
            <a:off x="1066800" y="5715000"/>
            <a:ext cx="6477000" cy="431800"/>
          </a:xfrm>
        </p:spPr>
        <p:txBody>
          <a:bodyPr/>
          <a:lstStyle>
            <a:lvl1pPr marL="0" indent="0">
              <a:buNone/>
              <a:defRPr sz="2000">
                <a:latin typeface="Georgia" panose="02040502050405020303" pitchFamily="18" charset="0"/>
              </a:defRPr>
            </a:lvl1pPr>
          </a:lstStyle>
          <a:p>
            <a:pPr lvl="0"/>
            <a:r>
              <a:rPr lang="en-US" smtClean="0"/>
              <a:t>Click to edit Master text styles</a:t>
            </a:r>
          </a:p>
        </p:txBody>
      </p:sp>
      <p:sp>
        <p:nvSpPr>
          <p:cNvPr id="14" name="Title 3"/>
          <p:cNvSpPr>
            <a:spLocks noGrp="1"/>
          </p:cNvSpPr>
          <p:nvPr>
            <p:ph type="title"/>
          </p:nvPr>
        </p:nvSpPr>
        <p:spPr>
          <a:xfrm>
            <a:off x="1066800" y="2514600"/>
            <a:ext cx="8305800" cy="1905000"/>
          </a:xfrm>
        </p:spPr>
        <p:txBody>
          <a:bodyPr anchor="t" anchorCtr="0"/>
          <a:lstStyle>
            <a:lvl1pPr>
              <a:defRPr sz="4000">
                <a:latin typeface="Georgia" panose="02040502050405020303" pitchFamily="18" charset="0"/>
              </a:defRPr>
            </a:lvl1pPr>
          </a:lstStyle>
          <a:p>
            <a:r>
              <a:rPr lang="en-US" smtClean="0"/>
              <a:t>Click to edit Master title style</a:t>
            </a:r>
            <a:endParaRPr lang="en-US" dirty="0"/>
          </a:p>
        </p:txBody>
      </p:sp>
      <p:sp>
        <p:nvSpPr>
          <p:cNvPr id="15" name="Text Placeholder 10"/>
          <p:cNvSpPr>
            <a:spLocks noGrp="1"/>
          </p:cNvSpPr>
          <p:nvPr>
            <p:ph type="body" sz="quarter" idx="10"/>
          </p:nvPr>
        </p:nvSpPr>
        <p:spPr>
          <a:xfrm>
            <a:off x="1066800" y="4724400"/>
            <a:ext cx="6477000" cy="431800"/>
          </a:xfrm>
        </p:spPr>
        <p:txBody>
          <a:bodyPr/>
          <a:lstStyle>
            <a:lvl1pPr marL="0" indent="0">
              <a:buNone/>
              <a:defRPr sz="3200" i="1">
                <a:latin typeface="Georgia" panose="02040502050405020303" pitchFamily="18" charset="0"/>
              </a:defRPr>
            </a:lvl1pPr>
          </a:lstStyle>
          <a:p>
            <a:pPr lvl="0"/>
            <a:r>
              <a:rPr lang="en-US" smtClean="0"/>
              <a:t>Click to edit Master text styles</a:t>
            </a:r>
          </a:p>
        </p:txBody>
      </p:sp>
    </p:spTree>
    <p:extLst>
      <p:ext uri="{BB962C8B-B14F-4D97-AF65-F5344CB8AC3E}">
        <p14:creationId xmlns:p14="http://schemas.microsoft.com/office/powerpoint/2010/main" xmlns="" val="293894840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1">
    <p:spTree>
      <p:nvGrpSpPr>
        <p:cNvPr id="1" name=""/>
        <p:cNvGrpSpPr/>
        <p:nvPr/>
      </p:nvGrpSpPr>
      <p:grpSpPr>
        <a:xfrm>
          <a:off x="0" y="0"/>
          <a:ext cx="0" cy="0"/>
          <a:chOff x="0" y="0"/>
          <a:chExt cx="0" cy="0"/>
        </a:xfrm>
      </p:grpSpPr>
      <p:sp>
        <p:nvSpPr>
          <p:cNvPr id="2" name="Title 1"/>
          <p:cNvSpPr>
            <a:spLocks noGrp="1"/>
          </p:cNvSpPr>
          <p:nvPr>
            <p:ph type="title"/>
          </p:nvPr>
        </p:nvSpPr>
        <p:spPr>
          <a:xfrm>
            <a:off x="2590800" y="889000"/>
            <a:ext cx="6781800" cy="1016000"/>
          </a:xfrm>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1752600" y="2209800"/>
            <a:ext cx="769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1411371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1">
    <p:spTree>
      <p:nvGrpSpPr>
        <p:cNvPr id="1" name=""/>
        <p:cNvGrpSpPr/>
        <p:nvPr/>
      </p:nvGrpSpPr>
      <p:grpSpPr>
        <a:xfrm>
          <a:off x="0" y="0"/>
          <a:ext cx="0" cy="0"/>
          <a:chOff x="0" y="0"/>
          <a:chExt cx="0" cy="0"/>
        </a:xfrm>
      </p:grpSpPr>
      <p:sp>
        <p:nvSpPr>
          <p:cNvPr id="2" name="Title 1"/>
          <p:cNvSpPr>
            <a:spLocks noGrp="1"/>
          </p:cNvSpPr>
          <p:nvPr>
            <p:ph type="title"/>
          </p:nvPr>
        </p:nvSpPr>
        <p:spPr>
          <a:xfrm>
            <a:off x="2590800" y="889000"/>
            <a:ext cx="6781800" cy="1016000"/>
          </a:xfrm>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1752600" y="2209800"/>
            <a:ext cx="769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91599806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ontent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28800" y="584202"/>
            <a:ext cx="7315200" cy="1265239"/>
          </a:xfrm>
        </p:spPr>
        <p:txBody>
          <a:bodyPr/>
          <a:lstStyle>
            <a:lvl1pPr>
              <a:defRPr b="1">
                <a:solidFill>
                  <a:srgbClr val="463691"/>
                </a:solidFill>
              </a:defRPr>
            </a:lvl1pPr>
          </a:lstStyle>
          <a:p>
            <a:r>
              <a:rPr lang="en-US" smtClean="0"/>
              <a:t>Click to edit Master title style</a:t>
            </a:r>
            <a:endParaRPr lang="en-US" dirty="0"/>
          </a:p>
        </p:txBody>
      </p:sp>
      <p:sp>
        <p:nvSpPr>
          <p:cNvPr id="5" name="Content Placeholder 2"/>
          <p:cNvSpPr>
            <a:spLocks noGrp="1"/>
          </p:cNvSpPr>
          <p:nvPr>
            <p:ph idx="1"/>
          </p:nvPr>
        </p:nvSpPr>
        <p:spPr>
          <a:xfrm>
            <a:off x="1828800" y="2006600"/>
            <a:ext cx="7315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28600"/>
            <a:ext cx="1028700" cy="685800"/>
          </a:xfrm>
          <a:prstGeom prst="rect">
            <a:avLst/>
          </a:prstGeom>
        </p:spPr>
      </p:pic>
    </p:spTree>
    <p:extLst>
      <p:ext uri="{BB962C8B-B14F-4D97-AF65-F5344CB8AC3E}">
        <p14:creationId xmlns:p14="http://schemas.microsoft.com/office/powerpoint/2010/main" xmlns="" val="22928374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ontent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828800" y="584202"/>
            <a:ext cx="7315200" cy="1265239"/>
          </a:xfrm>
        </p:spPr>
        <p:txBody>
          <a:bodyPr/>
          <a:lstStyle>
            <a:lvl1pPr>
              <a:defRPr b="1">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1828800" y="2209800"/>
            <a:ext cx="7315200" cy="4368800"/>
          </a:xfrm>
        </p:spPr>
        <p:txBody>
          <a:bodyPr/>
          <a:lstStyle>
            <a:lvl1pPr>
              <a:buClr>
                <a:schemeClr val="bg1"/>
              </a:buCl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28600"/>
            <a:ext cx="1028700" cy="685800"/>
          </a:xfrm>
          <a:prstGeom prst="rect">
            <a:avLst/>
          </a:prstGeom>
        </p:spPr>
      </p:pic>
    </p:spTree>
    <p:extLst>
      <p:ext uri="{BB962C8B-B14F-4D97-AF65-F5344CB8AC3E}">
        <p14:creationId xmlns:p14="http://schemas.microsoft.com/office/powerpoint/2010/main" xmlns="" val="58240928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and Content4">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828800" y="584202"/>
            <a:ext cx="7010400" cy="1265239"/>
          </a:xfrm>
        </p:spPr>
        <p:txBody>
          <a:bodyPr/>
          <a:lstStyle>
            <a:lvl1pPr>
              <a:defRPr b="1">
                <a:solidFill>
                  <a:srgbClr val="46369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1828800" y="2006600"/>
            <a:ext cx="7010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4300" y="5905500"/>
            <a:ext cx="1028700" cy="685800"/>
          </a:xfrm>
          <a:prstGeom prst="rect">
            <a:avLst/>
          </a:prstGeom>
        </p:spPr>
      </p:pic>
    </p:spTree>
    <p:extLst>
      <p:ext uri="{BB962C8B-B14F-4D97-AF65-F5344CB8AC3E}">
        <p14:creationId xmlns:p14="http://schemas.microsoft.com/office/powerpoint/2010/main" xmlns="" val="250508929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ontent 5">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889000"/>
            <a:ext cx="6934200" cy="1016000"/>
          </a:xfrm>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1828803" y="2313925"/>
            <a:ext cx="3442855" cy="41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sz="half" idx="10"/>
          </p:nvPr>
        </p:nvSpPr>
        <p:spPr>
          <a:xfrm>
            <a:off x="5410200" y="2311400"/>
            <a:ext cx="3442855" cy="41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22136195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and Content6">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b="42264"/>
          <a:stretch/>
        </p:blipFill>
        <p:spPr>
          <a:xfrm>
            <a:off x="0" y="3124200"/>
            <a:ext cx="9144000" cy="373380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67700" y="6019800"/>
            <a:ext cx="800100" cy="533400"/>
          </a:xfrm>
          <a:prstGeom prst="rect">
            <a:avLst/>
          </a:prstGeom>
        </p:spPr>
      </p:pic>
      <p:sp>
        <p:nvSpPr>
          <p:cNvPr id="5" name="Title 1"/>
          <p:cNvSpPr>
            <a:spLocks noGrp="1"/>
          </p:cNvSpPr>
          <p:nvPr>
            <p:ph type="title"/>
          </p:nvPr>
        </p:nvSpPr>
        <p:spPr>
          <a:xfrm>
            <a:off x="381000" y="584202"/>
            <a:ext cx="8458200" cy="1265239"/>
          </a:xfrm>
          <a:noFill/>
        </p:spPr>
        <p:txBody>
          <a:bodyPr/>
          <a:lstStyle>
            <a:lvl1pPr>
              <a:defRPr b="1">
                <a:solidFill>
                  <a:srgbClr val="463691"/>
                </a:solidFill>
                <a:latin typeface="Georgia" panose="02040502050405020303" pitchFamily="18"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81000" y="2006600"/>
            <a:ext cx="8458200" cy="4572000"/>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19577911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and Content7">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rot="2804644">
            <a:off x="4495800" y="5292116"/>
            <a:ext cx="7315200" cy="702489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480483">
            <a:off x="-1534638" y="5448010"/>
            <a:ext cx="7315200" cy="7024894"/>
          </a:xfrm>
          <a:prstGeom prst="rect">
            <a:avLst/>
          </a:prstGeom>
          <a:solidFill>
            <a:schemeClr val="tx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429116">
            <a:off x="825062" y="4276932"/>
            <a:ext cx="7315200" cy="7024894"/>
          </a:xfrm>
          <a:prstGeom prst="rect">
            <a:avLst/>
          </a:prstGeom>
          <a:solidFill>
            <a:schemeClr val="bg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53400" y="6019800"/>
            <a:ext cx="1028700" cy="685800"/>
          </a:xfrm>
          <a:prstGeom prst="rect">
            <a:avLst/>
          </a:prstGeom>
        </p:spPr>
      </p:pic>
      <p:sp>
        <p:nvSpPr>
          <p:cNvPr id="5" name="Title 1"/>
          <p:cNvSpPr>
            <a:spLocks noGrp="1"/>
          </p:cNvSpPr>
          <p:nvPr>
            <p:ph type="title"/>
          </p:nvPr>
        </p:nvSpPr>
        <p:spPr>
          <a:xfrm>
            <a:off x="381000" y="584202"/>
            <a:ext cx="8458200" cy="1265239"/>
          </a:xfrm>
          <a:noFill/>
        </p:spPr>
        <p:txBody>
          <a:bodyPr/>
          <a:lstStyle>
            <a:lvl1pPr>
              <a:defRPr b="1">
                <a:solidFill>
                  <a:srgbClr val="463691"/>
                </a:solidFill>
                <a:latin typeface="Georgia" panose="02040502050405020303" pitchFamily="18"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81000" y="2006600"/>
            <a:ext cx="8458200" cy="4572000"/>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43036159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Section Header 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57325"/>
            <a:ext cx="8229600" cy="1362075"/>
          </a:xfrm>
        </p:spPr>
        <p:txBody>
          <a:bodyPr anchor="t">
            <a:noAutofit/>
          </a:bodyPr>
          <a:lstStyle>
            <a:lvl1pPr algn="ctr">
              <a:defRPr sz="4800" b="1" cap="all">
                <a:solidFill>
                  <a:srgbClr val="463691"/>
                </a:solidFill>
              </a:defRPr>
            </a:lvl1pPr>
          </a:lstStyle>
          <a:p>
            <a:r>
              <a:rPr lang="en-US" smtClean="0"/>
              <a:t>Click to edit Master title style</a:t>
            </a:r>
            <a:endParaRPr lang="en-US" dirty="0"/>
          </a:p>
        </p:txBody>
      </p:sp>
      <p:sp>
        <p:nvSpPr>
          <p:cNvPr id="4" name="Wave 3"/>
          <p:cNvSpPr/>
          <p:nvPr/>
        </p:nvSpPr>
        <p:spPr>
          <a:xfrm>
            <a:off x="0" y="3763434"/>
            <a:ext cx="9372600" cy="4339167"/>
          </a:xfrm>
          <a:prstGeom prst="wave">
            <a:avLst/>
          </a:prstGeom>
          <a:gradFill>
            <a:gsLst>
              <a:gs pos="61000">
                <a:schemeClr val="tx1"/>
              </a:gs>
              <a:gs pos="0">
                <a:srgbClr val="FFFF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39000" y="5156200"/>
            <a:ext cx="1600200" cy="1066800"/>
          </a:xfrm>
          <a:prstGeom prst="rect">
            <a:avLst/>
          </a:prstGeom>
        </p:spPr>
      </p:pic>
    </p:spTree>
    <p:extLst>
      <p:ext uri="{BB962C8B-B14F-4D97-AF65-F5344CB8AC3E}">
        <p14:creationId xmlns:p14="http://schemas.microsoft.com/office/powerpoint/2010/main" xmlns="" val="223182478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0" y="4343400"/>
            <a:ext cx="9144000" cy="2641600"/>
          </a:xfrm>
          <a:prstGeom prst="rect">
            <a:avLst/>
          </a:prstGeom>
          <a:gradFill>
            <a:gsLst>
              <a:gs pos="79000">
                <a:srgbClr val="463691"/>
              </a:gs>
              <a:gs pos="0">
                <a:srgbClr val="E8F0F1">
                  <a:lumMod val="0"/>
                  <a:lumOff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1457325"/>
            <a:ext cx="8229600" cy="1362075"/>
          </a:xfrm>
        </p:spPr>
        <p:txBody>
          <a:bodyPr anchor="t">
            <a:noAutofit/>
          </a:bodyPr>
          <a:lstStyle>
            <a:lvl1pPr algn="ctr">
              <a:defRPr sz="4800" b="1" cap="all">
                <a:solidFill>
                  <a:srgbClr val="463691"/>
                </a:solidFill>
              </a:defRPr>
            </a:lvl1pPr>
          </a:lstStyle>
          <a:p>
            <a:r>
              <a:rPr lang="en-US" smtClean="0"/>
              <a:t>Click to edit Master title style</a:t>
            </a:r>
            <a:endParaRPr lang="en-US" dirty="0"/>
          </a:p>
        </p:txBody>
      </p:sp>
      <p:pic>
        <p:nvPicPr>
          <p:cNvPr id="1027" name="Picture 3" descr="C:\Users\hakkou\Desktop\Untitled-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flipV="1">
            <a:off x="7265462" y="5293784"/>
            <a:ext cx="1954738" cy="179281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39000" y="5156200"/>
            <a:ext cx="1600200" cy="1066800"/>
          </a:xfrm>
          <a:prstGeom prst="rect">
            <a:avLst/>
          </a:prstGeom>
        </p:spPr>
      </p:pic>
    </p:spTree>
    <p:extLst>
      <p:ext uri="{BB962C8B-B14F-4D97-AF65-F5344CB8AC3E}">
        <p14:creationId xmlns:p14="http://schemas.microsoft.com/office/powerpoint/2010/main" xmlns="" val="402653638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ection Header 3">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133600" y="0"/>
            <a:ext cx="7010400" cy="6858000"/>
          </a:xfrm>
          <a:effectLst/>
        </p:spPr>
        <p:txBody>
          <a:bodyPr anchor="ctr" anchorCtr="0">
            <a:noAutofit/>
          </a:bodyPr>
          <a:lstStyle>
            <a:lvl1pPr algn="ctr">
              <a:defRPr sz="5400">
                <a:solidFill>
                  <a:schemeClr val="tx1"/>
                </a:solidFill>
                <a:latin typeface="Georgia" panose="02040502050405020303"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72593265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ustom Lay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695443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28800" y="584202"/>
            <a:ext cx="7315200" cy="1265239"/>
          </a:xfrm>
        </p:spPr>
        <p:txBody>
          <a:bodyPr/>
          <a:lstStyle>
            <a:lvl1pPr>
              <a:defRPr b="1">
                <a:solidFill>
                  <a:srgbClr val="463691"/>
                </a:solidFill>
              </a:defRPr>
            </a:lvl1pPr>
          </a:lstStyle>
          <a:p>
            <a:r>
              <a:rPr lang="en-US" smtClean="0"/>
              <a:t>Click to edit Master title style</a:t>
            </a:r>
            <a:endParaRPr lang="en-US" dirty="0"/>
          </a:p>
        </p:txBody>
      </p:sp>
      <p:sp>
        <p:nvSpPr>
          <p:cNvPr id="5" name="Content Placeholder 2"/>
          <p:cNvSpPr>
            <a:spLocks noGrp="1"/>
          </p:cNvSpPr>
          <p:nvPr>
            <p:ph idx="1"/>
          </p:nvPr>
        </p:nvSpPr>
        <p:spPr>
          <a:xfrm>
            <a:off x="1828800" y="2006600"/>
            <a:ext cx="7315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28600"/>
            <a:ext cx="1028700" cy="685800"/>
          </a:xfrm>
          <a:prstGeom prst="rect">
            <a:avLst/>
          </a:prstGeom>
        </p:spPr>
      </p:pic>
    </p:spTree>
    <p:extLst>
      <p:ext uri="{BB962C8B-B14F-4D97-AF65-F5344CB8AC3E}">
        <p14:creationId xmlns:p14="http://schemas.microsoft.com/office/powerpoint/2010/main" xmlns="" val="80160557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ustom 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640963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ustom Layout 3">
    <p:bg>
      <p:bgRef idx="1002">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979590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ustom Layou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0319925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Custom Layou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355112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Custom Layout 5">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729078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265238"/>
          </a:xfrm>
        </p:spPr>
        <p:txBody>
          <a:bodyPr/>
          <a:lstStyle/>
          <a:p>
            <a:r>
              <a:rPr lang="en-US" smtClean="0"/>
              <a:t>Click to edit Master title style</a:t>
            </a:r>
            <a:endParaRPr lang="en-US"/>
          </a:p>
        </p:txBody>
      </p:sp>
      <p:sp>
        <p:nvSpPr>
          <p:cNvPr id="3" name="Content Placeholder 2"/>
          <p:cNvSpPr>
            <a:spLocks noGrp="1"/>
          </p:cNvSpPr>
          <p:nvPr>
            <p:ph idx="1"/>
          </p:nvPr>
        </p:nvSpPr>
        <p:spPr>
          <a:xfrm>
            <a:off x="304800" y="1600200"/>
            <a:ext cx="8382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P:\_Projects\Powerpoint Presentations (HA)\COL PPT Template 2012-15\arc blen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flipV="1">
            <a:off x="2624137" y="0"/>
            <a:ext cx="6538912" cy="417512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06-CLS-01\Users\DTremblay\Desktop\COL logos New\PDF files download\COL_Logo_Crest_white_cmyk.tif"/>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888288" y="273278"/>
            <a:ext cx="1027112" cy="13269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130992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chemeClr val="accent1">
                  <a:lumMod val="20000"/>
                  <a:lumOff val="80000"/>
                </a:schemeClr>
              </a:gs>
              <a:gs pos="100000">
                <a:schemeClr val="accent2">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p:cNvSpPr/>
          <p:nvPr userDrawn="1"/>
        </p:nvSpPr>
        <p:spPr>
          <a:xfrm>
            <a:off x="0" y="0"/>
            <a:ext cx="9144000" cy="6858000"/>
          </a:xfrm>
          <a:prstGeom prst="rect">
            <a:avLst/>
          </a:prstGeom>
          <a:gradFill flip="none" rotWithShape="1">
            <a:gsLst>
              <a:gs pos="0">
                <a:schemeClr val="accent1">
                  <a:lumMod val="20000"/>
                  <a:lumOff val="80000"/>
                </a:schemeClr>
              </a:gs>
              <a:gs pos="100000">
                <a:schemeClr val="accent2">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 name="Group 7"/>
          <p:cNvGrpSpPr/>
          <p:nvPr userDrawn="1"/>
        </p:nvGrpSpPr>
        <p:grpSpPr>
          <a:xfrm>
            <a:off x="3124200" y="152400"/>
            <a:ext cx="3280122" cy="3093995"/>
            <a:chOff x="6858000" y="4648200"/>
            <a:chExt cx="1908522" cy="1800225"/>
          </a:xfrm>
          <a:noFill/>
          <a:effectLst>
            <a:reflection blurRad="6350" stA="50000" endA="300" endPos="90000" dir="5400000" sy="-100000" algn="bl" rotWithShape="0"/>
          </a:effectLst>
        </p:grpSpPr>
        <p:pic>
          <p:nvPicPr>
            <p:cNvPr id="9" name="Picture 2" descr="C:\Users\dizcriz\Desktop\hands white.png"/>
            <p:cNvPicPr>
              <a:picLocks noChangeAspect="1" noChangeArrowheads="1"/>
            </p:cNvPicPr>
            <p:nvPr/>
          </p:nvPicPr>
          <p:blipFill>
            <a:blip r:embed="rId2" cstate="print"/>
            <a:srcRect/>
            <a:stretch>
              <a:fillRect/>
            </a:stretch>
          </p:blipFill>
          <p:spPr bwMode="auto">
            <a:xfrm>
              <a:off x="6858000" y="4648200"/>
              <a:ext cx="1908522" cy="1800225"/>
            </a:xfrm>
            <a:prstGeom prst="rect">
              <a:avLst/>
            </a:prstGeom>
            <a:grpFill/>
          </p:spPr>
        </p:pic>
        <p:pic>
          <p:nvPicPr>
            <p:cNvPr id="10" name="Picture 2" descr="\\06-CLS-01\Users\DTremblay\Desktop\COL logos New\PDF files download\COL_Logo_Crest_white_cmyk.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133817"/>
              <a:ext cx="685800" cy="885983"/>
            </a:xfrm>
            <a:prstGeom prst="rect">
              <a:avLst/>
            </a:prstGeom>
            <a:grpFill/>
            <a:extLst/>
          </p:spPr>
        </p:pic>
      </p:grpSp>
      <p:sp>
        <p:nvSpPr>
          <p:cNvPr id="2" name="Title 1"/>
          <p:cNvSpPr>
            <a:spLocks noGrp="1"/>
          </p:cNvSpPr>
          <p:nvPr>
            <p:ph type="title"/>
          </p:nvPr>
        </p:nvSpPr>
        <p:spPr>
          <a:xfrm>
            <a:off x="228600" y="2925762"/>
            <a:ext cx="8686800" cy="1265238"/>
          </a:xfrm>
        </p:spPr>
        <p:txBody>
          <a:bodyPr/>
          <a:lstStyle>
            <a:lvl1pPr algn="ctr">
              <a:defRPr sz="4400" b="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94935076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730378"/>
            <a:ext cx="7467600" cy="2308225"/>
          </a:xfrm>
          <a:effectLst/>
        </p:spPr>
        <p:txBody>
          <a:bodyPr>
            <a:noAutofit/>
          </a:bodyPr>
          <a:lstStyle>
            <a:lvl1pPr>
              <a:defRPr sz="4000">
                <a:solidFill>
                  <a:schemeClr val="bg1"/>
                </a:solidFill>
                <a:latin typeface="Georgia" panose="02040502050405020303"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676400" y="4572000"/>
            <a:ext cx="7467600" cy="1320800"/>
          </a:xfrm>
        </p:spPr>
        <p:txBody>
          <a:bodyPr>
            <a:normAutofit/>
          </a:bodyPr>
          <a:lstStyle>
            <a:lvl1pPr marL="0" indent="0" algn="l">
              <a:buNone/>
              <a:defRPr sz="2800">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152400"/>
            <a:ext cx="1600200" cy="1066800"/>
          </a:xfrm>
          <a:prstGeom prst="rect">
            <a:avLst/>
          </a:prstGeom>
        </p:spPr>
      </p:pic>
    </p:spTree>
    <p:extLst>
      <p:ext uri="{BB962C8B-B14F-4D97-AF65-F5344CB8AC3E}">
        <p14:creationId xmlns:p14="http://schemas.microsoft.com/office/powerpoint/2010/main" xmlns="" val="349457605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981200" y="1730378"/>
            <a:ext cx="7239000" cy="2308225"/>
          </a:xfrm>
          <a:effectLst/>
        </p:spPr>
        <p:txBody>
          <a:bodyPr>
            <a:noAutofit/>
          </a:bodyPr>
          <a:lstStyle>
            <a:lvl1pPr>
              <a:defRPr sz="4000">
                <a:solidFill>
                  <a:schemeClr val="tx1"/>
                </a:solidFill>
                <a:latin typeface="Georgia" panose="02040502050405020303" pitchFamily="18"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1981200" y="4495800"/>
            <a:ext cx="7467600" cy="1270000"/>
          </a:xfrm>
        </p:spPr>
        <p:txBody>
          <a:bodyPr>
            <a:normAutofit/>
          </a:bodyPr>
          <a:lstStyle>
            <a:lvl1pPr marL="0" indent="0" algn="l">
              <a:buNone/>
              <a:defRPr sz="280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152400"/>
            <a:ext cx="1600200" cy="1066800"/>
          </a:xfrm>
          <a:prstGeom prst="rect">
            <a:avLst/>
          </a:prstGeom>
        </p:spPr>
      </p:pic>
    </p:spTree>
    <p:extLst>
      <p:ext uri="{BB962C8B-B14F-4D97-AF65-F5344CB8AC3E}">
        <p14:creationId xmlns:p14="http://schemas.microsoft.com/office/powerpoint/2010/main" xmlns="" val="41180472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Only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152400"/>
            <a:ext cx="1600200" cy="1066800"/>
          </a:xfrm>
          <a:prstGeom prst="rect">
            <a:avLst/>
          </a:prstGeom>
        </p:spPr>
      </p:pic>
      <p:sp>
        <p:nvSpPr>
          <p:cNvPr id="6" name="Title 1"/>
          <p:cNvSpPr>
            <a:spLocks noGrp="1"/>
          </p:cNvSpPr>
          <p:nvPr>
            <p:ph type="ctrTitle"/>
          </p:nvPr>
        </p:nvSpPr>
        <p:spPr>
          <a:xfrm>
            <a:off x="1676400" y="1730378"/>
            <a:ext cx="7772400" cy="2308225"/>
          </a:xfrm>
          <a:effectLst/>
        </p:spPr>
        <p:txBody>
          <a:bodyPr>
            <a:noAutofit/>
          </a:bodyPr>
          <a:lstStyle>
            <a:lvl1pPr>
              <a:defRPr sz="5400">
                <a:solidFill>
                  <a:schemeClr val="tx1"/>
                </a:solidFill>
                <a:latin typeface="Georgia" panose="02040502050405020303" pitchFamily="18"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1676400" y="4495800"/>
            <a:ext cx="7772400" cy="1270000"/>
          </a:xfrm>
        </p:spPr>
        <p:txBody>
          <a:bodyPr>
            <a:normAutofit/>
          </a:bodyPr>
          <a:lstStyle>
            <a:lvl1pPr marL="0" indent="0" algn="l">
              <a:buNone/>
              <a:defRPr sz="280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18178169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828800" y="584202"/>
            <a:ext cx="7315200" cy="1265239"/>
          </a:xfrm>
        </p:spPr>
        <p:txBody>
          <a:bodyPr/>
          <a:lstStyle>
            <a:lvl1pPr>
              <a:defRPr b="1">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1828800" y="2209800"/>
            <a:ext cx="7315200" cy="4368800"/>
          </a:xfrm>
        </p:spPr>
        <p:txBody>
          <a:bodyPr/>
          <a:lstStyle>
            <a:lvl1pPr>
              <a:buClr>
                <a:schemeClr val="bg1"/>
              </a:buCl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28600"/>
            <a:ext cx="1028700" cy="685800"/>
          </a:xfrm>
          <a:prstGeom prst="rect">
            <a:avLst/>
          </a:prstGeom>
        </p:spPr>
      </p:pic>
    </p:spTree>
    <p:extLst>
      <p:ext uri="{BB962C8B-B14F-4D97-AF65-F5344CB8AC3E}">
        <p14:creationId xmlns:p14="http://schemas.microsoft.com/office/powerpoint/2010/main" xmlns="" val="54064849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Slide4">
    <p:bg>
      <p:bgPr>
        <a:solidFill>
          <a:schemeClr val="bg2"/>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cstate="print">
            <a:extLst>
              <a:ext uri="{28A0092B-C50C-407E-A947-70E740481C1C}">
                <a14:useLocalDpi xmlns:a14="http://schemas.microsoft.com/office/drawing/2010/main" xmlns="" val="0"/>
              </a:ext>
            </a:extLst>
          </a:blip>
          <a:srcRect r="15750"/>
          <a:stretch/>
        </p:blipFill>
        <p:spPr>
          <a:xfrm>
            <a:off x="1" y="0"/>
            <a:ext cx="9144000" cy="6858000"/>
          </a:xfrm>
          <a:prstGeom prst="rect">
            <a:avLst/>
          </a:prstGeom>
        </p:spPr>
      </p:pic>
      <p:sp>
        <p:nvSpPr>
          <p:cNvPr id="17" name="Title 16"/>
          <p:cNvSpPr>
            <a:spLocks noGrp="1"/>
          </p:cNvSpPr>
          <p:nvPr>
            <p:ph type="title"/>
          </p:nvPr>
        </p:nvSpPr>
        <p:spPr>
          <a:xfrm>
            <a:off x="685800" y="4800600"/>
            <a:ext cx="6781800" cy="1219200"/>
          </a:xfrm>
        </p:spPr>
        <p:txBody>
          <a:bodyPr/>
          <a:lstStyle>
            <a:lvl1pPr>
              <a:defRPr>
                <a:solidFill>
                  <a:schemeClr val="tx1"/>
                </a:solidFill>
              </a:defRPr>
            </a:lvl1pPr>
          </a:lstStyle>
          <a:p>
            <a:r>
              <a:rPr lang="en-US" smtClean="0"/>
              <a:t>Click to edit Master title style</a:t>
            </a:r>
            <a:endParaRPr lang="en-US" dirty="0"/>
          </a:p>
        </p:txBody>
      </p:sp>
      <p:sp>
        <p:nvSpPr>
          <p:cNvPr id="20" name="Text Placeholder 18"/>
          <p:cNvSpPr>
            <a:spLocks noGrp="1"/>
          </p:cNvSpPr>
          <p:nvPr>
            <p:ph type="body" sz="quarter" idx="11"/>
          </p:nvPr>
        </p:nvSpPr>
        <p:spPr>
          <a:xfrm>
            <a:off x="685800" y="6172200"/>
            <a:ext cx="7010400" cy="609600"/>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xmlns="" val="428242404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itle Slide5">
    <p:bg>
      <p:bgPr>
        <a:solidFill>
          <a:schemeClr val="bg2"/>
        </a:solidFill>
        <a:effectLst/>
      </p:bgPr>
    </p:bg>
    <p:spTree>
      <p:nvGrpSpPr>
        <p:cNvPr id="1" name=""/>
        <p:cNvGrpSpPr/>
        <p:nvPr/>
      </p:nvGrpSpPr>
      <p:grpSpPr>
        <a:xfrm>
          <a:off x="0" y="0"/>
          <a:ext cx="0" cy="0"/>
          <a:chOff x="0" y="0"/>
          <a:chExt cx="0" cy="0"/>
        </a:xfrm>
      </p:grpSpPr>
      <p:grpSp>
        <p:nvGrpSpPr>
          <p:cNvPr id="21" name="Group 20"/>
          <p:cNvGrpSpPr/>
          <p:nvPr/>
        </p:nvGrpSpPr>
        <p:grpSpPr>
          <a:xfrm rot="398724">
            <a:off x="-1471593" y="-590904"/>
            <a:ext cx="13287081" cy="8461179"/>
            <a:chOff x="-2117768" y="2201884"/>
            <a:chExt cx="13287081" cy="8461179"/>
          </a:xfrm>
        </p:grpSpPr>
        <p:sp>
          <p:nvSpPr>
            <p:cNvPr id="22" name="Rectangle 21"/>
            <p:cNvSpPr/>
            <p:nvPr userDrawn="1"/>
          </p:nvSpPr>
          <p:spPr>
            <a:xfrm rot="2405920">
              <a:off x="3854113" y="2785454"/>
              <a:ext cx="7315200" cy="702489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1759">
              <a:off x="-2117768" y="3638169"/>
              <a:ext cx="7315200" cy="7024894"/>
            </a:xfrm>
            <a:prstGeom prst="rect">
              <a:avLst/>
            </a:prstGeom>
            <a:solidFill>
              <a:schemeClr val="tx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2030392">
              <a:off x="90556" y="2201884"/>
              <a:ext cx="7315200" cy="7024894"/>
            </a:xfrm>
            <a:prstGeom prst="rect">
              <a:avLst/>
            </a:prstGeom>
            <a:solidFill>
              <a:schemeClr val="bg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2" cstate="print">
            <a:extLst>
              <a:ext uri="{BEBA8EAE-BF5A-486C-A8C5-ECC9F3942E4B}">
                <a14:imgProps xmlns:a14="http://schemas.microsoft.com/office/drawing/2010/main" xmlns="">
                  <a14:imgLayer r:embed="rId3">
                    <a14:imgEffect>
                      <a14:backgroundRemoval t="0" b="100000" l="0" r="100000">
                        <a14:foregroundMark x1="22333" y1="7000" x2="22333" y2="7000"/>
                        <a14:foregroundMark x1="48000" y1="8333" x2="48000" y2="8333"/>
                        <a14:foregroundMark x1="45333" y1="9000" x2="45333" y2="9000"/>
                        <a14:foregroundMark x1="71667" y1="6333" x2="71667" y2="6333"/>
                        <a14:foregroundMark x1="38000" y1="31333" x2="38000" y2="31333"/>
                      </a14:backgroundRemoval>
                    </a14:imgEffect>
                  </a14:imgLayer>
                </a14:imgProps>
              </a:ext>
              <a:ext uri="{28A0092B-C50C-407E-A947-70E740481C1C}">
                <a14:useLocalDpi xmlns:a14="http://schemas.microsoft.com/office/drawing/2010/main" xmlns="" val="0"/>
              </a:ext>
            </a:extLst>
          </a:blip>
          <a:stretch>
            <a:fillRect/>
          </a:stretch>
        </p:blipFill>
        <p:spPr>
          <a:xfrm>
            <a:off x="669645" y="1066800"/>
            <a:ext cx="1143000" cy="1143000"/>
          </a:xfrm>
          <a:prstGeom prst="rect">
            <a:avLst/>
          </a:prstGeom>
        </p:spPr>
      </p:pic>
      <p:sp>
        <p:nvSpPr>
          <p:cNvPr id="13" name="Text Placeholder 10"/>
          <p:cNvSpPr>
            <a:spLocks noGrp="1"/>
          </p:cNvSpPr>
          <p:nvPr>
            <p:ph type="body" sz="quarter" idx="11"/>
          </p:nvPr>
        </p:nvSpPr>
        <p:spPr>
          <a:xfrm>
            <a:off x="1066800" y="5715000"/>
            <a:ext cx="6477000" cy="431800"/>
          </a:xfrm>
        </p:spPr>
        <p:txBody>
          <a:bodyPr/>
          <a:lstStyle>
            <a:lvl1pPr marL="0" indent="0">
              <a:buNone/>
              <a:defRPr sz="2000">
                <a:latin typeface="Georgia" panose="02040502050405020303" pitchFamily="18" charset="0"/>
              </a:defRPr>
            </a:lvl1pPr>
          </a:lstStyle>
          <a:p>
            <a:pPr lvl="0"/>
            <a:r>
              <a:rPr lang="en-US" smtClean="0"/>
              <a:t>Click to edit Master text styles</a:t>
            </a:r>
          </a:p>
        </p:txBody>
      </p:sp>
      <p:sp>
        <p:nvSpPr>
          <p:cNvPr id="14" name="Title 3"/>
          <p:cNvSpPr>
            <a:spLocks noGrp="1"/>
          </p:cNvSpPr>
          <p:nvPr>
            <p:ph type="title"/>
          </p:nvPr>
        </p:nvSpPr>
        <p:spPr>
          <a:xfrm>
            <a:off x="1066800" y="2514600"/>
            <a:ext cx="8305800" cy="1905000"/>
          </a:xfrm>
        </p:spPr>
        <p:txBody>
          <a:bodyPr anchor="t" anchorCtr="0"/>
          <a:lstStyle>
            <a:lvl1pPr>
              <a:defRPr sz="4000">
                <a:latin typeface="Georgia" panose="02040502050405020303" pitchFamily="18" charset="0"/>
              </a:defRPr>
            </a:lvl1pPr>
          </a:lstStyle>
          <a:p>
            <a:r>
              <a:rPr lang="en-US" smtClean="0"/>
              <a:t>Click to edit Master title style</a:t>
            </a:r>
            <a:endParaRPr lang="en-US" dirty="0"/>
          </a:p>
        </p:txBody>
      </p:sp>
      <p:sp>
        <p:nvSpPr>
          <p:cNvPr id="15" name="Text Placeholder 10"/>
          <p:cNvSpPr>
            <a:spLocks noGrp="1"/>
          </p:cNvSpPr>
          <p:nvPr>
            <p:ph type="body" sz="quarter" idx="10"/>
          </p:nvPr>
        </p:nvSpPr>
        <p:spPr>
          <a:xfrm>
            <a:off x="1066800" y="4724400"/>
            <a:ext cx="6477000" cy="431800"/>
          </a:xfrm>
        </p:spPr>
        <p:txBody>
          <a:bodyPr/>
          <a:lstStyle>
            <a:lvl1pPr marL="0" indent="0">
              <a:buNone/>
              <a:defRPr sz="3200" i="1">
                <a:latin typeface="Georgia" panose="02040502050405020303" pitchFamily="18" charset="0"/>
              </a:defRPr>
            </a:lvl1pPr>
          </a:lstStyle>
          <a:p>
            <a:pPr lvl="0"/>
            <a:r>
              <a:rPr lang="en-US" smtClean="0"/>
              <a:t>Click to edit Master text styles</a:t>
            </a:r>
          </a:p>
        </p:txBody>
      </p:sp>
    </p:spTree>
    <p:extLst>
      <p:ext uri="{BB962C8B-B14F-4D97-AF65-F5344CB8AC3E}">
        <p14:creationId xmlns:p14="http://schemas.microsoft.com/office/powerpoint/2010/main" xmlns="" val="384457260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1">
    <p:spTree>
      <p:nvGrpSpPr>
        <p:cNvPr id="1" name=""/>
        <p:cNvGrpSpPr/>
        <p:nvPr/>
      </p:nvGrpSpPr>
      <p:grpSpPr>
        <a:xfrm>
          <a:off x="0" y="0"/>
          <a:ext cx="0" cy="0"/>
          <a:chOff x="0" y="0"/>
          <a:chExt cx="0" cy="0"/>
        </a:xfrm>
      </p:grpSpPr>
      <p:sp>
        <p:nvSpPr>
          <p:cNvPr id="2" name="Title 1"/>
          <p:cNvSpPr>
            <a:spLocks noGrp="1"/>
          </p:cNvSpPr>
          <p:nvPr>
            <p:ph type="title"/>
          </p:nvPr>
        </p:nvSpPr>
        <p:spPr>
          <a:xfrm>
            <a:off x="2590800" y="889000"/>
            <a:ext cx="6781800" cy="1016000"/>
          </a:xfrm>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1752600" y="2209800"/>
            <a:ext cx="769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98128942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ontent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28800" y="584202"/>
            <a:ext cx="7315200" cy="1265239"/>
          </a:xfrm>
        </p:spPr>
        <p:txBody>
          <a:bodyPr/>
          <a:lstStyle>
            <a:lvl1pPr>
              <a:defRPr b="1">
                <a:solidFill>
                  <a:srgbClr val="463691"/>
                </a:solidFill>
              </a:defRPr>
            </a:lvl1pPr>
          </a:lstStyle>
          <a:p>
            <a:r>
              <a:rPr lang="en-US" smtClean="0"/>
              <a:t>Click to edit Master title style</a:t>
            </a:r>
            <a:endParaRPr lang="en-US" dirty="0"/>
          </a:p>
        </p:txBody>
      </p:sp>
      <p:sp>
        <p:nvSpPr>
          <p:cNvPr id="5" name="Content Placeholder 2"/>
          <p:cNvSpPr>
            <a:spLocks noGrp="1"/>
          </p:cNvSpPr>
          <p:nvPr>
            <p:ph idx="1"/>
          </p:nvPr>
        </p:nvSpPr>
        <p:spPr>
          <a:xfrm>
            <a:off x="1828800" y="2006600"/>
            <a:ext cx="7315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28600"/>
            <a:ext cx="1028700" cy="685800"/>
          </a:xfrm>
          <a:prstGeom prst="rect">
            <a:avLst/>
          </a:prstGeom>
        </p:spPr>
      </p:pic>
    </p:spTree>
    <p:extLst>
      <p:ext uri="{BB962C8B-B14F-4D97-AF65-F5344CB8AC3E}">
        <p14:creationId xmlns:p14="http://schemas.microsoft.com/office/powerpoint/2010/main" xmlns="" val="88949146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ontent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828800" y="584202"/>
            <a:ext cx="7315200" cy="1265239"/>
          </a:xfrm>
        </p:spPr>
        <p:txBody>
          <a:bodyPr/>
          <a:lstStyle>
            <a:lvl1pPr>
              <a:defRPr b="1">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1828800" y="2209800"/>
            <a:ext cx="7315200" cy="4368800"/>
          </a:xfrm>
        </p:spPr>
        <p:txBody>
          <a:bodyPr/>
          <a:lstStyle>
            <a:lvl1pPr>
              <a:buClr>
                <a:schemeClr val="bg1"/>
              </a:buCl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28600"/>
            <a:ext cx="1028700" cy="685800"/>
          </a:xfrm>
          <a:prstGeom prst="rect">
            <a:avLst/>
          </a:prstGeom>
        </p:spPr>
      </p:pic>
    </p:spTree>
    <p:extLst>
      <p:ext uri="{BB962C8B-B14F-4D97-AF65-F5344CB8AC3E}">
        <p14:creationId xmlns:p14="http://schemas.microsoft.com/office/powerpoint/2010/main" xmlns="" val="262842003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and Content4">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828800" y="584202"/>
            <a:ext cx="7010400" cy="1265239"/>
          </a:xfrm>
        </p:spPr>
        <p:txBody>
          <a:bodyPr/>
          <a:lstStyle>
            <a:lvl1pPr>
              <a:defRPr b="1">
                <a:solidFill>
                  <a:srgbClr val="46369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1828800" y="2006600"/>
            <a:ext cx="7010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4300" y="5905500"/>
            <a:ext cx="1028700" cy="685800"/>
          </a:xfrm>
          <a:prstGeom prst="rect">
            <a:avLst/>
          </a:prstGeom>
        </p:spPr>
      </p:pic>
    </p:spTree>
    <p:extLst>
      <p:ext uri="{BB962C8B-B14F-4D97-AF65-F5344CB8AC3E}">
        <p14:creationId xmlns:p14="http://schemas.microsoft.com/office/powerpoint/2010/main" xmlns="" val="118853475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ontent 5">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889000"/>
            <a:ext cx="6934200" cy="1016000"/>
          </a:xfrm>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1828803" y="2313925"/>
            <a:ext cx="3442855" cy="41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sz="half" idx="10"/>
          </p:nvPr>
        </p:nvSpPr>
        <p:spPr>
          <a:xfrm>
            <a:off x="5410200" y="2311400"/>
            <a:ext cx="3442855" cy="41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62616981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Title and Content6">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b="42264"/>
          <a:stretch/>
        </p:blipFill>
        <p:spPr>
          <a:xfrm>
            <a:off x="0" y="3124200"/>
            <a:ext cx="9144000" cy="373380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67700" y="6019800"/>
            <a:ext cx="800100" cy="533400"/>
          </a:xfrm>
          <a:prstGeom prst="rect">
            <a:avLst/>
          </a:prstGeom>
        </p:spPr>
      </p:pic>
      <p:sp>
        <p:nvSpPr>
          <p:cNvPr id="5" name="Title 1"/>
          <p:cNvSpPr>
            <a:spLocks noGrp="1"/>
          </p:cNvSpPr>
          <p:nvPr>
            <p:ph type="title"/>
          </p:nvPr>
        </p:nvSpPr>
        <p:spPr>
          <a:xfrm>
            <a:off x="381000" y="584202"/>
            <a:ext cx="8458200" cy="1265239"/>
          </a:xfrm>
          <a:noFill/>
        </p:spPr>
        <p:txBody>
          <a:bodyPr/>
          <a:lstStyle>
            <a:lvl1pPr>
              <a:defRPr b="1">
                <a:solidFill>
                  <a:srgbClr val="463691"/>
                </a:solidFill>
                <a:latin typeface="Georgia" panose="02040502050405020303" pitchFamily="18"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81000" y="2006600"/>
            <a:ext cx="8458200" cy="4572000"/>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58106061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Title and Content7">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rot="2804644">
            <a:off x="4495800" y="5292116"/>
            <a:ext cx="7315200" cy="702489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480483">
            <a:off x="-1534638" y="5448010"/>
            <a:ext cx="7315200" cy="7024894"/>
          </a:xfrm>
          <a:prstGeom prst="rect">
            <a:avLst/>
          </a:prstGeom>
          <a:solidFill>
            <a:schemeClr val="tx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429116">
            <a:off x="825062" y="4276932"/>
            <a:ext cx="7315200" cy="7024894"/>
          </a:xfrm>
          <a:prstGeom prst="rect">
            <a:avLst/>
          </a:prstGeom>
          <a:solidFill>
            <a:schemeClr val="bg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53400" y="6019800"/>
            <a:ext cx="1028700" cy="685800"/>
          </a:xfrm>
          <a:prstGeom prst="rect">
            <a:avLst/>
          </a:prstGeom>
        </p:spPr>
      </p:pic>
      <p:sp>
        <p:nvSpPr>
          <p:cNvPr id="5" name="Title 1"/>
          <p:cNvSpPr>
            <a:spLocks noGrp="1"/>
          </p:cNvSpPr>
          <p:nvPr>
            <p:ph type="title"/>
          </p:nvPr>
        </p:nvSpPr>
        <p:spPr>
          <a:xfrm>
            <a:off x="381000" y="584202"/>
            <a:ext cx="8458200" cy="1265239"/>
          </a:xfrm>
          <a:noFill/>
        </p:spPr>
        <p:txBody>
          <a:bodyPr/>
          <a:lstStyle>
            <a:lvl1pPr>
              <a:defRPr b="1">
                <a:solidFill>
                  <a:srgbClr val="463691"/>
                </a:solidFill>
                <a:latin typeface="Georgia" panose="02040502050405020303" pitchFamily="18"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81000" y="2006600"/>
            <a:ext cx="8458200" cy="4572000"/>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60731642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Section Header 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57325"/>
            <a:ext cx="8229600" cy="1362075"/>
          </a:xfrm>
        </p:spPr>
        <p:txBody>
          <a:bodyPr anchor="t">
            <a:noAutofit/>
          </a:bodyPr>
          <a:lstStyle>
            <a:lvl1pPr algn="ctr">
              <a:defRPr sz="4800" b="1" cap="all">
                <a:solidFill>
                  <a:srgbClr val="463691"/>
                </a:solidFill>
              </a:defRPr>
            </a:lvl1pPr>
          </a:lstStyle>
          <a:p>
            <a:r>
              <a:rPr lang="en-US" smtClean="0"/>
              <a:t>Click to edit Master title style</a:t>
            </a:r>
            <a:endParaRPr lang="en-US" dirty="0"/>
          </a:p>
        </p:txBody>
      </p:sp>
      <p:sp>
        <p:nvSpPr>
          <p:cNvPr id="4" name="Wave 3"/>
          <p:cNvSpPr/>
          <p:nvPr/>
        </p:nvSpPr>
        <p:spPr>
          <a:xfrm>
            <a:off x="0" y="3763434"/>
            <a:ext cx="9372600" cy="4339167"/>
          </a:xfrm>
          <a:prstGeom prst="wave">
            <a:avLst/>
          </a:prstGeom>
          <a:gradFill>
            <a:gsLst>
              <a:gs pos="61000">
                <a:schemeClr val="tx1"/>
              </a:gs>
              <a:gs pos="0">
                <a:srgbClr val="FFFF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39000" y="5156200"/>
            <a:ext cx="1600200" cy="1066800"/>
          </a:xfrm>
          <a:prstGeom prst="rect">
            <a:avLst/>
          </a:prstGeom>
        </p:spPr>
      </p:pic>
    </p:spTree>
    <p:extLst>
      <p:ext uri="{BB962C8B-B14F-4D97-AF65-F5344CB8AC3E}">
        <p14:creationId xmlns:p14="http://schemas.microsoft.com/office/powerpoint/2010/main" xmlns="" val="17709833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Content4">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828800" y="584202"/>
            <a:ext cx="7010400" cy="1265239"/>
          </a:xfrm>
        </p:spPr>
        <p:txBody>
          <a:bodyPr/>
          <a:lstStyle>
            <a:lvl1pPr>
              <a:defRPr b="1">
                <a:solidFill>
                  <a:srgbClr val="46369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1828800" y="2006600"/>
            <a:ext cx="7010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4300" y="5905500"/>
            <a:ext cx="1028700" cy="685800"/>
          </a:xfrm>
          <a:prstGeom prst="rect">
            <a:avLst/>
          </a:prstGeom>
        </p:spPr>
      </p:pic>
    </p:spTree>
    <p:extLst>
      <p:ext uri="{BB962C8B-B14F-4D97-AF65-F5344CB8AC3E}">
        <p14:creationId xmlns:p14="http://schemas.microsoft.com/office/powerpoint/2010/main" xmlns="" val="275915437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0" y="4343400"/>
            <a:ext cx="9144000" cy="2641600"/>
          </a:xfrm>
          <a:prstGeom prst="rect">
            <a:avLst/>
          </a:prstGeom>
          <a:gradFill>
            <a:gsLst>
              <a:gs pos="79000">
                <a:srgbClr val="463691"/>
              </a:gs>
              <a:gs pos="0">
                <a:srgbClr val="E8F0F1">
                  <a:lumMod val="0"/>
                  <a:lumOff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1457325"/>
            <a:ext cx="8229600" cy="1362075"/>
          </a:xfrm>
        </p:spPr>
        <p:txBody>
          <a:bodyPr anchor="t">
            <a:noAutofit/>
          </a:bodyPr>
          <a:lstStyle>
            <a:lvl1pPr algn="ctr">
              <a:defRPr sz="4800" b="1" cap="all">
                <a:solidFill>
                  <a:srgbClr val="463691"/>
                </a:solidFill>
              </a:defRPr>
            </a:lvl1pPr>
          </a:lstStyle>
          <a:p>
            <a:r>
              <a:rPr lang="en-US" smtClean="0"/>
              <a:t>Click to edit Master title style</a:t>
            </a:r>
            <a:endParaRPr lang="en-US" dirty="0"/>
          </a:p>
        </p:txBody>
      </p:sp>
      <p:pic>
        <p:nvPicPr>
          <p:cNvPr id="1027" name="Picture 3" descr="C:\Users\hakkou\Desktop\Untitled-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flipV="1">
            <a:off x="7265462" y="5293784"/>
            <a:ext cx="1954738" cy="179281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39000" y="5156200"/>
            <a:ext cx="1600200" cy="1066800"/>
          </a:xfrm>
          <a:prstGeom prst="rect">
            <a:avLst/>
          </a:prstGeom>
        </p:spPr>
      </p:pic>
    </p:spTree>
    <p:extLst>
      <p:ext uri="{BB962C8B-B14F-4D97-AF65-F5344CB8AC3E}">
        <p14:creationId xmlns:p14="http://schemas.microsoft.com/office/powerpoint/2010/main" xmlns="" val="133033145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ection Header 3">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133600" y="0"/>
            <a:ext cx="7010400" cy="6858000"/>
          </a:xfrm>
          <a:effectLst/>
        </p:spPr>
        <p:txBody>
          <a:bodyPr anchor="ctr" anchorCtr="0">
            <a:noAutofit/>
          </a:bodyPr>
          <a:lstStyle>
            <a:lvl1pPr algn="ctr">
              <a:defRPr sz="5400">
                <a:solidFill>
                  <a:schemeClr val="tx1"/>
                </a:solidFill>
                <a:latin typeface="Georgia" panose="02040502050405020303"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10871165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ustom Lay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1361257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ustom 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662810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ustom Layout 3">
    <p:bg>
      <p:bgRef idx="1002">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137609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ustom Layou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5458610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1_Custom Layou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8017032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Custom Layout 5">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90724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6CD109F-BF85-46F7-AD17-D644E3CC20FD}" type="datetimeFigureOut">
              <a:rPr lang="en-US" smtClean="0"/>
              <a:pPr/>
              <a:t>2/4/2020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76BFAAA-01D5-4195-9469-3F63D1C59423}" type="slidenum">
              <a:rPr lang="en-US" smtClean="0"/>
              <a:pPr/>
              <a:t>‹#›</a:t>
            </a:fld>
            <a:endParaRPr lang="en-US"/>
          </a:p>
        </p:txBody>
      </p:sp>
    </p:spTree>
    <p:extLst>
      <p:ext uri="{BB962C8B-B14F-4D97-AF65-F5344CB8AC3E}">
        <p14:creationId xmlns:p14="http://schemas.microsoft.com/office/powerpoint/2010/main" xmlns="" val="39542204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Blank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892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tif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image" Target="../media/image2.tiff"/><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theme" Target="../theme/theme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image" Target="../media/image2.tiff"/><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image" Target="../media/image1.jpeg"/><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theme" Target="../theme/theme3.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theme" Target="../theme/theme4.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image" Target="../media/image3.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image" Target="../media/image2.tiff"/><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2">
            <a:lum/>
          </a:blip>
          <a:srcRect/>
          <a:stretch>
            <a:fillRect l="-1000" r="-1000"/>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133600" y="889000"/>
            <a:ext cx="7239000" cy="101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1524000" y="2311400"/>
            <a:ext cx="7848600" cy="401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3"/>
          <p:cNvSpPr/>
          <p:nvPr userDrawn="1"/>
        </p:nvSpPr>
        <p:spPr>
          <a:xfrm>
            <a:off x="0" y="6324600"/>
            <a:ext cx="9144000" cy="533400"/>
          </a:xfrm>
          <a:prstGeom prst="rect">
            <a:avLst/>
          </a:prstGeom>
          <a:gradFill>
            <a:gsLst>
              <a:gs pos="0">
                <a:srgbClr val="AED255"/>
              </a:gs>
              <a:gs pos="100000">
                <a:srgbClr val="00B197"/>
              </a:gs>
              <a:gs pos="100000">
                <a:schemeClr val="accent1">
                  <a:tint val="23500"/>
                  <a:satMod val="1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Picture 2" descr="\\06-CLS-01\Users\DTremblay\Desktop\COL logos New\PDF files download\COL_Logo_Crest_white_cmyk.tif"/>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rcRect/>
          <a:stretch>
            <a:fillRect/>
          </a:stretch>
        </p:blipFill>
        <p:spPr bwMode="auto">
          <a:xfrm>
            <a:off x="8686800" y="6388030"/>
            <a:ext cx="304800" cy="39377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P:\_Projects\Powerpoint Presentations (HA)\COL PPT Template 2012-15\arc blend.png"/>
          <p:cNvPicPr>
            <a:picLocks noChangeAspect="1" noChangeArrowheads="1"/>
          </p:cNvPicPr>
          <p:nvPr userDrawn="1"/>
        </p:nvPicPr>
        <p:blipFill>
          <a:blip r:embed="rId34" cstate="print">
            <a:extLst>
              <a:ext uri="{28A0092B-C50C-407E-A947-70E740481C1C}">
                <a14:useLocalDpi xmlns:a14="http://schemas.microsoft.com/office/drawing/2010/main" xmlns="" val="0"/>
              </a:ext>
            </a:extLst>
          </a:blip>
          <a:srcRect/>
          <a:stretch>
            <a:fillRect/>
          </a:stretch>
        </p:blipFill>
        <p:spPr bwMode="auto">
          <a:xfrm flipH="1">
            <a:off x="0" y="2209800"/>
            <a:ext cx="3581400" cy="46482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P:\_Projects\Powerpoint Presentations (HA)\COL PPT Template 2012-15\arc blend.png"/>
          <p:cNvPicPr>
            <a:picLocks noChangeAspect="1" noChangeArrowheads="1"/>
          </p:cNvPicPr>
          <p:nvPr userDrawn="1"/>
        </p:nvPicPr>
        <p:blipFill>
          <a:blip r:embed="rId34" cstate="print">
            <a:extLst>
              <a:ext uri="{28A0092B-C50C-407E-A947-70E740481C1C}">
                <a14:useLocalDpi xmlns:a14="http://schemas.microsoft.com/office/drawing/2010/main" xmlns="" val="0"/>
              </a:ext>
            </a:extLst>
          </a:blip>
          <a:srcRect/>
          <a:stretch>
            <a:fillRect/>
          </a:stretch>
        </p:blipFill>
        <p:spPr bwMode="auto">
          <a:xfrm flipV="1">
            <a:off x="4953000" y="-1"/>
            <a:ext cx="4191000" cy="3581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85135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673" r:id="rId24"/>
    <p:sldLayoutId id="2147483687" r:id="rId25"/>
    <p:sldLayoutId id="2147483677" r:id="rId26"/>
    <p:sldLayoutId id="2147483685" r:id="rId27"/>
    <p:sldLayoutId id="2147483683" r:id="rId28"/>
    <p:sldLayoutId id="2147483692" r:id="rId29"/>
    <p:sldLayoutId id="2147483688" r:id="rId30"/>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rgbClr val="463691"/>
          </a:solidFill>
          <a:latin typeface="Georgia" panose="02040502050405020303" pitchFamily="18" charset="0"/>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463691"/>
        </a:buClr>
        <a:buSzPct val="125000"/>
        <a:buFont typeface="Wingdings" pitchFamily="2" charset="2"/>
        <a:buChar char="§"/>
        <a:defRPr sz="30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Clr>
          <a:srgbClr val="B3AA7E"/>
        </a:buClr>
        <a:buFont typeface="Arial" charset="0"/>
        <a:buChar char="–"/>
        <a:defRPr sz="26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Clr>
          <a:srgbClr val="463691"/>
        </a:buClr>
        <a:buFont typeface="Arial" charset="0"/>
        <a:buChar char="•"/>
        <a:defRPr sz="23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Clr>
          <a:srgbClr val="B3AA7E"/>
        </a:buClr>
        <a:buFont typeface="Arial"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lum/>
          </a:blip>
          <a:srcRect/>
          <a:stretch>
            <a:fillRect l="-1000" r="-1000"/>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133600" y="889000"/>
            <a:ext cx="7239000" cy="101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1524000" y="2311400"/>
            <a:ext cx="7848600" cy="401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3"/>
          <p:cNvSpPr/>
          <p:nvPr userDrawn="1"/>
        </p:nvSpPr>
        <p:spPr>
          <a:xfrm>
            <a:off x="0" y="6324600"/>
            <a:ext cx="9144000" cy="533400"/>
          </a:xfrm>
          <a:prstGeom prst="rect">
            <a:avLst/>
          </a:prstGeom>
          <a:gradFill>
            <a:gsLst>
              <a:gs pos="0">
                <a:srgbClr val="AED255"/>
              </a:gs>
              <a:gs pos="100000">
                <a:srgbClr val="00B197"/>
              </a:gs>
              <a:gs pos="100000">
                <a:schemeClr val="accent1">
                  <a:tint val="23500"/>
                  <a:satMod val="1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Picture 2" descr="\\06-CLS-01\Users\DTremblay\Desktop\COL logos New\PDF files download\COL_Logo_Crest_white_cmyk.tif"/>
          <p:cNvPicPr>
            <a:picLocks noChangeAspect="1" noChangeArrowheads="1"/>
          </p:cNvPicPr>
          <p:nvPr userDrawn="1"/>
        </p:nvPicPr>
        <p:blipFill>
          <a:blip r:embed="rId26" cstate="print">
            <a:extLst>
              <a:ext uri="{28A0092B-C50C-407E-A947-70E740481C1C}">
                <a14:useLocalDpi xmlns:a14="http://schemas.microsoft.com/office/drawing/2010/main" xmlns="" val="0"/>
              </a:ext>
            </a:extLst>
          </a:blip>
          <a:srcRect/>
          <a:stretch>
            <a:fillRect/>
          </a:stretch>
        </p:blipFill>
        <p:spPr bwMode="auto">
          <a:xfrm>
            <a:off x="8686800" y="6388030"/>
            <a:ext cx="304800" cy="39377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P:\_Projects\Powerpoint Presentations (HA)\COL PPT Template 2012-15\arc blend.png"/>
          <p:cNvPicPr>
            <a:picLocks noChangeAspect="1"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auto">
          <a:xfrm flipH="1">
            <a:off x="0" y="2209800"/>
            <a:ext cx="3581400" cy="46482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P:\_Projects\Powerpoint Presentations (HA)\COL PPT Template 2012-15\arc blend.png"/>
          <p:cNvPicPr>
            <a:picLocks noChangeAspect="1"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auto">
          <a:xfrm flipV="1">
            <a:off x="4953000" y="-1"/>
            <a:ext cx="4191000" cy="3581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933279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rgbClr val="463691"/>
          </a:solidFill>
          <a:latin typeface="Georgia" panose="02040502050405020303" pitchFamily="18" charset="0"/>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463691"/>
        </a:buClr>
        <a:buSzPct val="125000"/>
        <a:buFont typeface="Wingdings" pitchFamily="2" charset="2"/>
        <a:buChar char="§"/>
        <a:defRPr sz="30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Clr>
          <a:srgbClr val="B3AA7E"/>
        </a:buClr>
        <a:buFont typeface="Arial" charset="0"/>
        <a:buChar char="–"/>
        <a:defRPr sz="26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Clr>
          <a:srgbClr val="463691"/>
        </a:buClr>
        <a:buFont typeface="Arial" charset="0"/>
        <a:buChar char="•"/>
        <a:defRPr sz="23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Clr>
          <a:srgbClr val="B3AA7E"/>
        </a:buClr>
        <a:buFont typeface="Arial"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lum/>
          </a:blip>
          <a:srcRect/>
          <a:stretch>
            <a:fillRect l="-1000" r="-1000"/>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133600" y="889000"/>
            <a:ext cx="7239000" cy="101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1524000" y="2311400"/>
            <a:ext cx="7848600" cy="401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3"/>
          <p:cNvSpPr/>
          <p:nvPr userDrawn="1"/>
        </p:nvSpPr>
        <p:spPr>
          <a:xfrm>
            <a:off x="0" y="6324600"/>
            <a:ext cx="9144000" cy="533400"/>
          </a:xfrm>
          <a:prstGeom prst="rect">
            <a:avLst/>
          </a:prstGeom>
          <a:gradFill>
            <a:gsLst>
              <a:gs pos="0">
                <a:srgbClr val="AED255"/>
              </a:gs>
              <a:gs pos="100000">
                <a:srgbClr val="00B197"/>
              </a:gs>
              <a:gs pos="100000">
                <a:schemeClr val="accent1">
                  <a:tint val="23500"/>
                  <a:satMod val="1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Picture 2" descr="\\06-CLS-01\Users\DTremblay\Desktop\COL logos New\PDF files download\COL_Logo_Crest_white_cmyk.tif"/>
          <p:cNvPicPr>
            <a:picLocks noChangeAspect="1" noChangeArrowheads="1"/>
          </p:cNvPicPr>
          <p:nvPr userDrawn="1"/>
        </p:nvPicPr>
        <p:blipFill>
          <a:blip r:embed="rId26" cstate="print">
            <a:extLst>
              <a:ext uri="{28A0092B-C50C-407E-A947-70E740481C1C}">
                <a14:useLocalDpi xmlns:a14="http://schemas.microsoft.com/office/drawing/2010/main" xmlns="" val="0"/>
              </a:ext>
            </a:extLst>
          </a:blip>
          <a:srcRect/>
          <a:stretch>
            <a:fillRect/>
          </a:stretch>
        </p:blipFill>
        <p:spPr bwMode="auto">
          <a:xfrm>
            <a:off x="8686800" y="6388030"/>
            <a:ext cx="304800" cy="39377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P:\_Projects\Powerpoint Presentations (HA)\COL PPT Template 2012-15\arc blend.png"/>
          <p:cNvPicPr>
            <a:picLocks noChangeAspect="1"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auto">
          <a:xfrm flipH="1">
            <a:off x="0" y="2209800"/>
            <a:ext cx="3581400" cy="46482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P:\_Projects\Powerpoint Presentations (HA)\COL PPT Template 2012-15\arc blend.png"/>
          <p:cNvPicPr>
            <a:picLocks noChangeAspect="1"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auto">
          <a:xfrm flipV="1">
            <a:off x="4953000" y="-1"/>
            <a:ext cx="4191000" cy="3581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564502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rgbClr val="463691"/>
          </a:solidFill>
          <a:latin typeface="Georgia" panose="02040502050405020303" pitchFamily="18" charset="0"/>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463691"/>
        </a:buClr>
        <a:buSzPct val="125000"/>
        <a:buFont typeface="Wingdings" pitchFamily="2" charset="2"/>
        <a:buChar char="§"/>
        <a:defRPr sz="30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Clr>
          <a:srgbClr val="B3AA7E"/>
        </a:buClr>
        <a:buFont typeface="Arial" charset="0"/>
        <a:buChar char="–"/>
        <a:defRPr sz="26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Clr>
          <a:srgbClr val="463691"/>
        </a:buClr>
        <a:buFont typeface="Arial" charset="0"/>
        <a:buChar char="•"/>
        <a:defRPr sz="23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Clr>
          <a:srgbClr val="B3AA7E"/>
        </a:buClr>
        <a:buFont typeface="Arial"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lum/>
          </a:blip>
          <a:srcRect/>
          <a:stretch>
            <a:fillRect l="-1000" r="-1000"/>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133600" y="889000"/>
            <a:ext cx="7239000" cy="101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1524000" y="2311400"/>
            <a:ext cx="7848600" cy="401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3"/>
          <p:cNvSpPr/>
          <p:nvPr userDrawn="1"/>
        </p:nvSpPr>
        <p:spPr>
          <a:xfrm>
            <a:off x="0" y="6324600"/>
            <a:ext cx="9144000" cy="533400"/>
          </a:xfrm>
          <a:prstGeom prst="rect">
            <a:avLst/>
          </a:prstGeom>
          <a:gradFill>
            <a:gsLst>
              <a:gs pos="0">
                <a:srgbClr val="AED255"/>
              </a:gs>
              <a:gs pos="100000">
                <a:srgbClr val="00B197"/>
              </a:gs>
              <a:gs pos="100000">
                <a:schemeClr val="accent1">
                  <a:tint val="23500"/>
                  <a:satMod val="1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Picture 2" descr="\\06-CLS-01\Users\DTremblay\Desktop\COL logos New\PDF files download\COL_Logo_Crest_white_cmyk.tif"/>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auto">
          <a:xfrm>
            <a:off x="8686800" y="6388030"/>
            <a:ext cx="304800" cy="39377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P:\_Projects\Powerpoint Presentations (HA)\COL PPT Template 2012-15\arc blend.png"/>
          <p:cNvPicPr>
            <a:picLocks noChangeAspect="1" noChangeArrowheads="1"/>
          </p:cNvPicPr>
          <p:nvPr userDrawn="1"/>
        </p:nvPicPr>
        <p:blipFill>
          <a:blip r:embed="rId29" cstate="print">
            <a:extLst>
              <a:ext uri="{28A0092B-C50C-407E-A947-70E740481C1C}">
                <a14:useLocalDpi xmlns:a14="http://schemas.microsoft.com/office/drawing/2010/main" xmlns="" val="0"/>
              </a:ext>
            </a:extLst>
          </a:blip>
          <a:srcRect/>
          <a:stretch>
            <a:fillRect/>
          </a:stretch>
        </p:blipFill>
        <p:spPr bwMode="auto">
          <a:xfrm flipH="1">
            <a:off x="0" y="2209800"/>
            <a:ext cx="3581400" cy="46482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P:\_Projects\Powerpoint Presentations (HA)\COL PPT Template 2012-15\arc blend.png"/>
          <p:cNvPicPr>
            <a:picLocks noChangeAspect="1" noChangeArrowheads="1"/>
          </p:cNvPicPr>
          <p:nvPr userDrawn="1"/>
        </p:nvPicPr>
        <p:blipFill>
          <a:blip r:embed="rId29" cstate="print">
            <a:extLst>
              <a:ext uri="{28A0092B-C50C-407E-A947-70E740481C1C}">
                <a14:useLocalDpi xmlns:a14="http://schemas.microsoft.com/office/drawing/2010/main" xmlns="" val="0"/>
              </a:ext>
            </a:extLst>
          </a:blip>
          <a:srcRect/>
          <a:stretch>
            <a:fillRect/>
          </a:stretch>
        </p:blipFill>
        <p:spPr bwMode="auto">
          <a:xfrm flipV="1">
            <a:off x="4953000" y="-1"/>
            <a:ext cx="4191000" cy="3581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005207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rgbClr val="463691"/>
          </a:solidFill>
          <a:latin typeface="Georgia" panose="02040502050405020303" pitchFamily="18" charset="0"/>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463691"/>
        </a:buClr>
        <a:buSzPct val="125000"/>
        <a:buFont typeface="Wingdings" pitchFamily="2" charset="2"/>
        <a:buChar char="§"/>
        <a:defRPr sz="30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Clr>
          <a:srgbClr val="B3AA7E"/>
        </a:buClr>
        <a:buFont typeface="Arial" charset="0"/>
        <a:buChar char="–"/>
        <a:defRPr sz="26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Clr>
          <a:srgbClr val="463691"/>
        </a:buClr>
        <a:buFont typeface="Arial" charset="0"/>
        <a:buChar char="•"/>
        <a:defRPr sz="23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Clr>
          <a:srgbClr val="B3AA7E"/>
        </a:buClr>
        <a:buFont typeface="Arial"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7.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99.xml"/><Relationship Id="rId5" Type="http://schemas.openxmlformats.org/officeDocument/2006/relationships/image" Target="../media/image52.jpeg"/><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9.xml"/><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gif"/><Relationship Id="rId1" Type="http://schemas.openxmlformats.org/officeDocument/2006/relationships/slideLayout" Target="../slideLayouts/slideLayout98.xml"/><Relationship Id="rId5" Type="http://schemas.openxmlformats.org/officeDocument/2006/relationships/image" Target="../media/image60.png"/><Relationship Id="rId4" Type="http://schemas.openxmlformats.org/officeDocument/2006/relationships/image" Target="../media/image59.gif"/></Relationships>
</file>

<file path=ppt/slides/_rels/slide1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9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95.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24.jpeg"/><Relationship Id="rId4" Type="http://schemas.openxmlformats.org/officeDocument/2006/relationships/image" Target="../media/image28.png"/><Relationship Id="rId9" Type="http://schemas.openxmlformats.org/officeDocument/2006/relationships/image" Target="../media/image33.png"/></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4.xml"/><Relationship Id="rId1" Type="http://schemas.openxmlformats.org/officeDocument/2006/relationships/slideLayout" Target="../slideLayouts/slideLayout100.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21.xml.rels><?xml version="1.0" encoding="UTF-8" standalone="yes"?>
<Relationships xmlns="http://schemas.openxmlformats.org/package/2006/relationships"><Relationship Id="rId8" Type="http://schemas.openxmlformats.org/officeDocument/2006/relationships/hyperlink" Target="http://www.base-search.net/about/en/" TargetMode="External"/><Relationship Id="rId3" Type="http://schemas.openxmlformats.org/officeDocument/2006/relationships/hyperlink" Target="http://www.google.co.in/advanced_search" TargetMode="External"/><Relationship Id="rId7" Type="http://schemas.openxmlformats.org/officeDocument/2006/relationships/hyperlink" Target="http://core.kmi.open.ac.uk/" TargetMode="External"/><Relationship Id="rId12" Type="http://schemas.openxmlformats.org/officeDocument/2006/relationships/image" Target="../media/image70.png"/><Relationship Id="rId2" Type="http://schemas.openxmlformats.org/officeDocument/2006/relationships/image" Target="../media/image78.jpeg"/><Relationship Id="rId1" Type="http://schemas.openxmlformats.org/officeDocument/2006/relationships/slideLayout" Target="../slideLayouts/slideLayout95.xml"/><Relationship Id="rId6" Type="http://schemas.openxmlformats.org/officeDocument/2006/relationships/hyperlink" Target="http://xpert.nottingham.ac.uk/" TargetMode="External"/><Relationship Id="rId11" Type="http://schemas.openxmlformats.org/officeDocument/2006/relationships/image" Target="../media/image79.png"/><Relationship Id="rId5" Type="http://schemas.openxmlformats.org/officeDocument/2006/relationships/hyperlink" Target="http://www.jorum.ac.uk/" TargetMode="External"/><Relationship Id="rId10" Type="http://schemas.openxmlformats.org/officeDocument/2006/relationships/hyperlink" Target="http://doer.col.org/" TargetMode="External"/><Relationship Id="rId4" Type="http://schemas.openxmlformats.org/officeDocument/2006/relationships/hyperlink" Target="http://search.creativecommons.org/" TargetMode="External"/><Relationship Id="rId9" Type="http://schemas.openxmlformats.org/officeDocument/2006/relationships/hyperlink" Target="http://www.freefullpdf.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jpe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jpeg"/><Relationship Id="rId2" Type="http://schemas.openxmlformats.org/officeDocument/2006/relationships/image" Target="../media/image78.jpeg"/><Relationship Id="rId1" Type="http://schemas.openxmlformats.org/officeDocument/2006/relationships/slideLayout" Target="../slideLayouts/slideLayout95.xml"/><Relationship Id="rId6" Type="http://schemas.openxmlformats.org/officeDocument/2006/relationships/image" Target="../media/image83.gif"/><Relationship Id="rId11" Type="http://schemas.openxmlformats.org/officeDocument/2006/relationships/image" Target="../media/image88.jpeg"/><Relationship Id="rId5" Type="http://schemas.openxmlformats.org/officeDocument/2006/relationships/image" Target="../media/image82.png"/><Relationship Id="rId10" Type="http://schemas.openxmlformats.org/officeDocument/2006/relationships/image" Target="../media/image87.jpeg"/><Relationship Id="rId4" Type="http://schemas.openxmlformats.org/officeDocument/2006/relationships/image" Target="../media/image81.png"/><Relationship Id="rId9" Type="http://schemas.openxmlformats.org/officeDocument/2006/relationships/image" Target="../media/image86.jpeg"/></Relationships>
</file>

<file path=ppt/slides/_rels/slide23.xml.rels><?xml version="1.0" encoding="UTF-8" standalone="yes"?>
<Relationships xmlns="http://schemas.openxmlformats.org/package/2006/relationships"><Relationship Id="rId8" Type="http://schemas.openxmlformats.org/officeDocument/2006/relationships/hyperlink" Target="http://nroer.gov.in/welcome" TargetMode="External"/><Relationship Id="rId3" Type="http://schemas.openxmlformats.org/officeDocument/2006/relationships/image" Target="../media/image70.png"/><Relationship Id="rId7" Type="http://schemas.openxmlformats.org/officeDocument/2006/relationships/hyperlink" Target="http://www.ebookbou.edu.bd/" TargetMode="External"/><Relationship Id="rId2" Type="http://schemas.openxmlformats.org/officeDocument/2006/relationships/image" Target="../media/image91.jpeg"/><Relationship Id="rId1" Type="http://schemas.openxmlformats.org/officeDocument/2006/relationships/slideLayout" Target="../slideLayouts/slideLayout95.xml"/><Relationship Id="rId6" Type="http://schemas.openxmlformats.org/officeDocument/2006/relationships/hyperlink" Target="http://epgp.inflibnet.ac.in/" TargetMode="External"/><Relationship Id="rId5" Type="http://schemas.openxmlformats.org/officeDocument/2006/relationships/hyperlink" Target="http://egyanagar.osou.ac.in/slm-list.php" TargetMode="External"/><Relationship Id="rId10" Type="http://schemas.openxmlformats.org/officeDocument/2006/relationships/hyperlink" Target="http://oasis.col.org/" TargetMode="External"/><Relationship Id="rId4" Type="http://schemas.openxmlformats.org/officeDocument/2006/relationships/hyperlink" Target="http://nsouoer.krc.net.in/" TargetMode="External"/><Relationship Id="rId9" Type="http://schemas.openxmlformats.org/officeDocument/2006/relationships/hyperlink" Target="http://www.sakshat.ac.i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2.jpeg"/><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95.xm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4.jpeg"/><Relationship Id="rId1" Type="http://schemas.openxmlformats.org/officeDocument/2006/relationships/slideLayout" Target="../slideLayouts/slideLayout95.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8.jpeg"/><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95.xml"/></Relationships>
</file>

<file path=ppt/slides/_rels/slide3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https://learnoer.col.org/" TargetMode="External"/><Relationship Id="rId1" Type="http://schemas.openxmlformats.org/officeDocument/2006/relationships/slideLayout" Target="../slideLayouts/slideLayout95.xml"/><Relationship Id="rId4" Type="http://schemas.openxmlformats.org/officeDocument/2006/relationships/image" Target="../media/image98.pn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8.jpeg"/><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4.jpeg"/><Relationship Id="rId1" Type="http://schemas.openxmlformats.org/officeDocument/2006/relationships/slideLayout" Target="../slideLayouts/slideLayout95.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98.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image" Target="../media/image40.jpeg"/><Relationship Id="rId1" Type="http://schemas.openxmlformats.org/officeDocument/2006/relationships/slideLayout" Target="../slideLayouts/slideLayout9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bwMode="auto">
          <a:xfrm>
            <a:off x="1905000" y="1295400"/>
            <a:ext cx="7239000" cy="289560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lvl1pPr algn="l" rtl="0" eaLnBrk="1" fontAlgn="base" hangingPunct="1">
              <a:spcBef>
                <a:spcPct val="0"/>
              </a:spcBef>
              <a:spcAft>
                <a:spcPct val="0"/>
              </a:spcAft>
              <a:defRPr sz="4000" b="1" kern="1200">
                <a:solidFill>
                  <a:schemeClr val="bg1"/>
                </a:solidFill>
                <a:latin typeface="Georgia" panose="02040502050405020303" pitchFamily="18" charset="0"/>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a:lstStyle>
          <a:p>
            <a:r>
              <a:rPr lang="en-IN" sz="4400" dirty="0"/>
              <a:t>Adoption of OER </a:t>
            </a:r>
            <a:r>
              <a:rPr lang="en-IN" sz="4400" dirty="0" smtClean="0"/>
              <a:t>: </a:t>
            </a:r>
            <a:r>
              <a:rPr lang="en-IN" sz="4400" dirty="0"/>
              <a:t>An Innovative Intervention </a:t>
            </a:r>
            <a:r>
              <a:rPr lang="en-IN" sz="4400" dirty="0" smtClean="0"/>
              <a:t>for Teaching-Learning</a:t>
            </a:r>
            <a:endParaRPr lang="en-US" sz="4400" i="1" dirty="0"/>
          </a:p>
        </p:txBody>
      </p:sp>
      <p:sp>
        <p:nvSpPr>
          <p:cNvPr id="7" name="Subtitle 2"/>
          <p:cNvSpPr txBox="1">
            <a:spLocks/>
          </p:cNvSpPr>
          <p:nvPr/>
        </p:nvSpPr>
        <p:spPr bwMode="auto">
          <a:xfrm>
            <a:off x="914400" y="5181600"/>
            <a:ext cx="73914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1" fontAlgn="base" hangingPunct="1">
              <a:spcBef>
                <a:spcPct val="20000"/>
              </a:spcBef>
              <a:spcAft>
                <a:spcPct val="0"/>
              </a:spcAft>
              <a:buClr>
                <a:srgbClr val="463691"/>
              </a:buClr>
              <a:buSzPct val="125000"/>
              <a:buFont typeface="Wingdings" pitchFamily="2" charset="2"/>
              <a:buNone/>
              <a:defRPr sz="2800" kern="1200">
                <a:solidFill>
                  <a:schemeClr val="bg1"/>
                </a:solidFill>
                <a:latin typeface="Georgia" panose="02040502050405020303" pitchFamily="18" charset="0"/>
                <a:ea typeface="+mn-ea"/>
                <a:cs typeface="+mn-cs"/>
              </a:defRPr>
            </a:lvl1pPr>
            <a:lvl2pPr marL="457200" indent="0" algn="ctr" rtl="0" eaLnBrk="1" fontAlgn="base" hangingPunct="1">
              <a:spcBef>
                <a:spcPct val="20000"/>
              </a:spcBef>
              <a:spcAft>
                <a:spcPct val="0"/>
              </a:spcAft>
              <a:buClr>
                <a:srgbClr val="B3AA7E"/>
              </a:buClr>
              <a:buFont typeface="Arial" charset="0"/>
              <a:buNone/>
              <a:defRPr sz="2600" kern="1200">
                <a:solidFill>
                  <a:schemeClr val="tx1">
                    <a:tint val="75000"/>
                  </a:schemeClr>
                </a:solidFill>
                <a:latin typeface="Georgia" panose="02040502050405020303" pitchFamily="18" charset="0"/>
                <a:ea typeface="+mn-ea"/>
                <a:cs typeface="+mn-cs"/>
              </a:defRPr>
            </a:lvl2pPr>
            <a:lvl3pPr marL="914400" indent="0" algn="ctr" rtl="0" eaLnBrk="1" fontAlgn="base" hangingPunct="1">
              <a:spcBef>
                <a:spcPct val="20000"/>
              </a:spcBef>
              <a:spcAft>
                <a:spcPct val="0"/>
              </a:spcAft>
              <a:buClr>
                <a:srgbClr val="463691"/>
              </a:buClr>
              <a:buFont typeface="Arial" charset="0"/>
              <a:buNone/>
              <a:defRPr sz="2300" kern="1200">
                <a:solidFill>
                  <a:schemeClr val="tx1">
                    <a:tint val="75000"/>
                  </a:schemeClr>
                </a:solidFill>
                <a:latin typeface="Georgia" panose="02040502050405020303" pitchFamily="18" charset="0"/>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eorgia" panose="02040502050405020303" pitchFamily="18" charset="0"/>
                <a:ea typeface="+mn-ea"/>
                <a:cs typeface="+mn-cs"/>
              </a:defRPr>
            </a:lvl4pPr>
            <a:lvl5pPr marL="1828800" indent="0" algn="ctr" rtl="0" eaLnBrk="1" fontAlgn="base" hangingPunct="1">
              <a:spcBef>
                <a:spcPct val="20000"/>
              </a:spcBef>
              <a:spcAft>
                <a:spcPct val="0"/>
              </a:spcAft>
              <a:buClr>
                <a:srgbClr val="B3AA7E"/>
              </a:buClr>
              <a:buFont typeface="Arial" charset="0"/>
              <a:buNone/>
              <a:defRPr sz="2000" kern="1200">
                <a:solidFill>
                  <a:schemeClr val="tx1">
                    <a:tint val="75000"/>
                  </a:schemeClr>
                </a:solidFill>
                <a:latin typeface="Georgia" panose="02040502050405020303"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N" b="1" i="1" dirty="0" smtClean="0"/>
              <a:t>Manas Ranjan Panigrahi, Ph.D.</a:t>
            </a:r>
          </a:p>
          <a:p>
            <a:r>
              <a:rPr lang="en-IN" sz="2400" i="1" dirty="0" smtClean="0"/>
              <a:t>Programme officer, CEMCA, New Delhi</a:t>
            </a:r>
          </a:p>
          <a:p>
            <a:endParaRPr lang="en-US" i="1" dirty="0"/>
          </a:p>
        </p:txBody>
      </p:sp>
      <p:pic>
        <p:nvPicPr>
          <p:cNvPr id="4" name="Picture 3" descr="C:\Users\Dell\Desktop\CEMCA\CEMCA Official\All official communications\COL- CEMCA Logo copy.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265" y="152400"/>
            <a:ext cx="815975" cy="990600"/>
          </a:xfrm>
          <a:prstGeom prst="rect">
            <a:avLst/>
          </a:prstGeom>
          <a:noFill/>
          <a:ln>
            <a:noFill/>
          </a:ln>
        </p:spPr>
      </p:pic>
      <p:pic>
        <p:nvPicPr>
          <p:cNvPr id="2" name="Picture 1"/>
          <p:cNvPicPr>
            <a:picLocks noChangeAspect="1"/>
          </p:cNvPicPr>
          <p:nvPr/>
        </p:nvPicPr>
        <p:blipFill>
          <a:blip r:embed="rId4"/>
          <a:stretch>
            <a:fillRect/>
          </a:stretch>
        </p:blipFill>
        <p:spPr>
          <a:xfrm>
            <a:off x="7848600" y="6275856"/>
            <a:ext cx="1173542" cy="469417"/>
          </a:xfrm>
          <a:prstGeom prst="rect">
            <a:avLst/>
          </a:prstGeom>
        </p:spPr>
      </p:pic>
    </p:spTree>
    <p:extLst>
      <p:ext uri="{BB962C8B-B14F-4D97-AF65-F5344CB8AC3E}">
        <p14:creationId xmlns:p14="http://schemas.microsoft.com/office/powerpoint/2010/main" xmlns="" val="2065268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B3EBA-F557-4B48-BA7F-76EE206DC1F7}"/>
              </a:ext>
            </a:extLst>
          </p:cNvPr>
          <p:cNvSpPr>
            <a:spLocks noGrp="1"/>
          </p:cNvSpPr>
          <p:nvPr>
            <p:ph type="title"/>
          </p:nvPr>
        </p:nvSpPr>
        <p:spPr>
          <a:xfrm>
            <a:off x="2743200" y="62635"/>
            <a:ext cx="6477000" cy="1016000"/>
          </a:xfrm>
        </p:spPr>
        <p:txBody>
          <a:bodyPr/>
          <a:lstStyle/>
          <a:p>
            <a:r>
              <a:rPr lang="en-US" dirty="0" smtClean="0"/>
              <a:t>Costs: </a:t>
            </a:r>
            <a:r>
              <a:rPr lang="en-CA" dirty="0" smtClean="0"/>
              <a:t>Antigua </a:t>
            </a:r>
            <a:r>
              <a:rPr lang="en-CA" dirty="0"/>
              <a:t>&amp; Barbuda</a:t>
            </a:r>
          </a:p>
        </p:txBody>
      </p:sp>
      <p:sp>
        <p:nvSpPr>
          <p:cNvPr id="4" name="Content Placeholder 3">
            <a:extLst>
              <a:ext uri="{FF2B5EF4-FFF2-40B4-BE49-F238E27FC236}">
                <a16:creationId xmlns:a16="http://schemas.microsoft.com/office/drawing/2014/main" xmlns="" id="{9949ABE5-209F-4876-A6F8-C3866E3FC85D}"/>
              </a:ext>
            </a:extLst>
          </p:cNvPr>
          <p:cNvSpPr>
            <a:spLocks noGrp="1"/>
          </p:cNvSpPr>
          <p:nvPr>
            <p:ph idx="1"/>
          </p:nvPr>
        </p:nvSpPr>
        <p:spPr>
          <a:xfrm>
            <a:off x="1676400" y="1661495"/>
            <a:ext cx="4413133" cy="4351338"/>
          </a:xfrm>
        </p:spPr>
        <p:txBody>
          <a:bodyPr>
            <a:normAutofit fontScale="92500"/>
          </a:bodyPr>
          <a:lstStyle/>
          <a:p>
            <a:r>
              <a:rPr lang="en-US" sz="3200" dirty="0"/>
              <a:t>Students saved between 75 to 88 ECD per course per semester by using open textbooks</a:t>
            </a:r>
          </a:p>
          <a:p>
            <a:r>
              <a:rPr lang="en-US" sz="3200" dirty="0"/>
              <a:t>Supplementing textbooks with OER improved student performance by 5.5%.</a:t>
            </a:r>
          </a:p>
        </p:txBody>
      </p:sp>
      <p:pic>
        <p:nvPicPr>
          <p:cNvPr id="11" name="Picture 10">
            <a:extLst>
              <a:ext uri="{FF2B5EF4-FFF2-40B4-BE49-F238E27FC236}">
                <a16:creationId xmlns:a16="http://schemas.microsoft.com/office/drawing/2014/main" xmlns="" id="{D00597B6-D167-49A8-82E7-96E52CEA55A1}"/>
              </a:ext>
            </a:extLst>
          </p:cNvPr>
          <p:cNvPicPr>
            <a:picLocks noChangeAspect="1"/>
          </p:cNvPicPr>
          <p:nvPr/>
        </p:nvPicPr>
        <p:blipFill>
          <a:blip r:embed="rId2"/>
          <a:stretch>
            <a:fillRect/>
          </a:stretch>
        </p:blipFill>
        <p:spPr>
          <a:xfrm>
            <a:off x="5905500" y="1752600"/>
            <a:ext cx="3186872" cy="4169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58296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0800" y="14654"/>
            <a:ext cx="6857999" cy="1265238"/>
          </a:xfrm>
        </p:spPr>
        <p:txBody>
          <a:bodyPr/>
          <a:lstStyle/>
          <a:p>
            <a:r>
              <a:rPr lang="en-US" dirty="0"/>
              <a:t>Access: Malawi </a:t>
            </a:r>
          </a:p>
        </p:txBody>
      </p:sp>
      <p:sp>
        <p:nvSpPr>
          <p:cNvPr id="3" name="Content Placeholder 2"/>
          <p:cNvSpPr>
            <a:spLocks noGrp="1"/>
          </p:cNvSpPr>
          <p:nvPr>
            <p:ph idx="4294967295"/>
          </p:nvPr>
        </p:nvSpPr>
        <p:spPr>
          <a:xfrm>
            <a:off x="1921189" y="1316100"/>
            <a:ext cx="6705600" cy="2702169"/>
          </a:xfrm>
        </p:spPr>
        <p:txBody>
          <a:bodyPr/>
          <a:lstStyle/>
          <a:p>
            <a:pPr marL="0" indent="0">
              <a:buNone/>
            </a:pPr>
            <a:r>
              <a:rPr lang="en-US" sz="2000" b="1" dirty="0" err="1"/>
              <a:t>Bunda</a:t>
            </a:r>
            <a:r>
              <a:rPr lang="en-US" sz="2000" b="1" dirty="0"/>
              <a:t> College of </a:t>
            </a:r>
            <a:r>
              <a:rPr lang="en-US" sz="2000" b="1" dirty="0" smtClean="0"/>
              <a:t>Agriculture</a:t>
            </a:r>
          </a:p>
          <a:p>
            <a:pPr marL="0" indent="0">
              <a:buNone/>
            </a:pPr>
            <a:r>
              <a:rPr lang="en-US" sz="2000" dirty="0" smtClean="0"/>
              <a:t>102 </a:t>
            </a:r>
            <a:r>
              <a:rPr lang="en-US" sz="2000" dirty="0"/>
              <a:t>page Communications Skills </a:t>
            </a:r>
            <a:r>
              <a:rPr lang="en-US" sz="2000" dirty="0" smtClean="0"/>
              <a:t>textbook</a:t>
            </a:r>
          </a:p>
          <a:p>
            <a:pPr marL="0" indent="0">
              <a:buNone/>
            </a:pPr>
            <a:endParaRPr lang="en-US" sz="900" dirty="0" smtClean="0"/>
          </a:p>
          <a:p>
            <a:pPr marL="0" indent="0">
              <a:buNone/>
            </a:pPr>
            <a:r>
              <a:rPr lang="en-US" sz="2000" dirty="0" smtClean="0"/>
              <a:t>75</a:t>
            </a:r>
            <a:r>
              <a:rPr lang="en-US" sz="2000" dirty="0"/>
              <a:t>% </a:t>
            </a:r>
            <a:r>
              <a:rPr lang="en-US" sz="2000" dirty="0" smtClean="0"/>
              <a:t>OER</a:t>
            </a:r>
          </a:p>
          <a:p>
            <a:pPr marL="0" indent="0">
              <a:buNone/>
            </a:pPr>
            <a:endParaRPr lang="en-US" sz="900" dirty="0" smtClean="0"/>
          </a:p>
          <a:p>
            <a:pPr marL="0" indent="0">
              <a:buNone/>
            </a:pPr>
            <a:r>
              <a:rPr lang="en-US" sz="2000" dirty="0" smtClean="0"/>
              <a:t>Adapted </a:t>
            </a:r>
            <a:r>
              <a:rPr lang="en-US" sz="2000" dirty="0"/>
              <a:t>by adding contextually relevant </a:t>
            </a:r>
            <a:endParaRPr lang="en-US" sz="2000" dirty="0" smtClean="0"/>
          </a:p>
          <a:p>
            <a:pPr marL="0" indent="0">
              <a:buNone/>
            </a:pPr>
            <a:r>
              <a:rPr lang="en-US" sz="2000" dirty="0" smtClean="0"/>
              <a:t>materials</a:t>
            </a:r>
            <a:r>
              <a:rPr lang="en-US" sz="2000" dirty="0"/>
              <a:t>, activities, assignments</a:t>
            </a:r>
          </a:p>
          <a:p>
            <a:endParaRPr lang="en-US" sz="2000" dirty="0"/>
          </a:p>
        </p:txBody>
      </p:sp>
      <p:pic>
        <p:nvPicPr>
          <p:cNvPr id="4" name="Picture 6" descr="\\06-CLS-01\Users\DTremblay\Desktop\Malawi\rid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857999" y="14653"/>
            <a:ext cx="2318657" cy="697001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grpSp>
        <p:nvGrpSpPr>
          <p:cNvPr id="5" name="Group 4"/>
          <p:cNvGrpSpPr/>
          <p:nvPr/>
        </p:nvGrpSpPr>
        <p:grpSpPr>
          <a:xfrm>
            <a:off x="-109705" y="4149970"/>
            <a:ext cx="6967704" cy="2784230"/>
            <a:chOff x="783747" y="3200399"/>
            <a:chExt cx="6363138" cy="2542651"/>
          </a:xfrm>
        </p:grpSpPr>
        <p:pic>
          <p:nvPicPr>
            <p:cNvPr id="6" name="Picture 4" descr="\\06-CLS-01\Users\DTremblay\Desktop\Malawi\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3747" y="3200399"/>
              <a:ext cx="1854680" cy="254265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7" name="Picture 5" descr="\\06-CLS-01\Users\DTremblay\Desktop\Malawi\nurs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1577" y="3200399"/>
              <a:ext cx="2485308" cy="253580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8" name="Picture 7" descr="\\06-CLS-01\Users\DTremblay\Desktop\Malawi\woman child.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38427" y="3200400"/>
              <a:ext cx="2023150" cy="253580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grpSp>
      <p:cxnSp>
        <p:nvCxnSpPr>
          <p:cNvPr id="10" name="Straight Connector 9"/>
          <p:cNvCxnSpPr/>
          <p:nvPr/>
        </p:nvCxnSpPr>
        <p:spPr>
          <a:xfrm>
            <a:off x="4136560" y="4149971"/>
            <a:ext cx="0" cy="32414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2805515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121689" y="43662"/>
            <a:ext cx="5641311" cy="895845"/>
          </a:xfrm>
        </p:spPr>
        <p:txBody>
          <a:bodyPr/>
          <a:lstStyle/>
          <a:p>
            <a:r>
              <a:rPr lang="en-US" dirty="0"/>
              <a:t> Access: Translation</a:t>
            </a:r>
          </a:p>
        </p:txBody>
      </p:sp>
      <p:sp>
        <p:nvSpPr>
          <p:cNvPr id="5" name="Rectangle 4"/>
          <p:cNvSpPr/>
          <p:nvPr/>
        </p:nvSpPr>
        <p:spPr>
          <a:xfrm>
            <a:off x="2983209" y="1325034"/>
            <a:ext cx="3188319" cy="5532966"/>
          </a:xfrm>
          <a:prstGeom prst="rect">
            <a:avLst/>
          </a:prstGeom>
          <a:gradFill>
            <a:gsLst>
              <a:gs pos="19000">
                <a:srgbClr val="8AC8CB"/>
              </a:gs>
              <a:gs pos="59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89676" y="1251838"/>
            <a:ext cx="2954324" cy="5606161"/>
          </a:xfrm>
          <a:prstGeom prst="rect">
            <a:avLst/>
          </a:prstGeom>
          <a:gradFill>
            <a:gsLst>
              <a:gs pos="19000">
                <a:srgbClr val="8AC8CB"/>
              </a:gs>
              <a:gs pos="59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536" y="1219200"/>
            <a:ext cx="2959240" cy="5638799"/>
          </a:xfrm>
          <a:prstGeom prst="rect">
            <a:avLst/>
          </a:prstGeom>
          <a:gradFill>
            <a:gsLst>
              <a:gs pos="19000">
                <a:srgbClr val="8AC8CB"/>
              </a:gs>
              <a:gs pos="59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332132"/>
            <a:ext cx="9144000" cy="1077218"/>
          </a:xfrm>
          <a:prstGeom prst="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8584" y="1581090"/>
            <a:ext cx="2667000" cy="523220"/>
          </a:xfrm>
          <a:prstGeom prst="rect">
            <a:avLst/>
          </a:prstGeom>
          <a:noFill/>
        </p:spPr>
        <p:txBody>
          <a:bodyPr wrap="square" rtlCol="0">
            <a:spAutoFit/>
          </a:bodyPr>
          <a:lstStyle/>
          <a:p>
            <a:pPr algn="ctr"/>
            <a:r>
              <a:rPr lang="en-US" sz="2800" b="1" dirty="0">
                <a:latin typeface="+mn-lt"/>
              </a:rPr>
              <a:t>CORE</a:t>
            </a:r>
          </a:p>
        </p:txBody>
      </p:sp>
      <p:sp>
        <p:nvSpPr>
          <p:cNvPr id="10" name="TextBox 9"/>
          <p:cNvSpPr txBox="1"/>
          <p:nvPr/>
        </p:nvSpPr>
        <p:spPr>
          <a:xfrm>
            <a:off x="3104104" y="1332132"/>
            <a:ext cx="2959240" cy="1077218"/>
          </a:xfrm>
          <a:prstGeom prst="rect">
            <a:avLst/>
          </a:prstGeom>
          <a:noFill/>
        </p:spPr>
        <p:txBody>
          <a:bodyPr wrap="square" rtlCol="0">
            <a:spAutoFit/>
          </a:bodyPr>
          <a:lstStyle/>
          <a:p>
            <a:pPr algn="ctr"/>
            <a:r>
              <a:rPr lang="en-US" sz="2800" b="1" dirty="0">
                <a:latin typeface="+mn-lt"/>
              </a:rPr>
              <a:t>COL Resources</a:t>
            </a:r>
          </a:p>
          <a:p>
            <a:pPr algn="ctr"/>
            <a:r>
              <a:rPr lang="en-US" dirty="0">
                <a:latin typeface="+mn-lt"/>
              </a:rPr>
              <a:t>translated and adapted by Open University of China</a:t>
            </a:r>
          </a:p>
        </p:txBody>
      </p:sp>
      <p:sp>
        <p:nvSpPr>
          <p:cNvPr id="11" name="TextBox 10"/>
          <p:cNvSpPr txBox="1"/>
          <p:nvPr/>
        </p:nvSpPr>
        <p:spPr>
          <a:xfrm>
            <a:off x="6329205" y="1447800"/>
            <a:ext cx="2667000" cy="954107"/>
          </a:xfrm>
          <a:prstGeom prst="rect">
            <a:avLst/>
          </a:prstGeom>
          <a:noFill/>
        </p:spPr>
        <p:txBody>
          <a:bodyPr wrap="square" rtlCol="0">
            <a:spAutoFit/>
          </a:bodyPr>
          <a:lstStyle/>
          <a:p>
            <a:pPr algn="ctr"/>
            <a:r>
              <a:rPr lang="en-US" sz="2800" b="1" dirty="0">
                <a:latin typeface="+mn-lt"/>
              </a:rPr>
              <a:t>COL materials in Ukrainian</a:t>
            </a:r>
          </a:p>
        </p:txBody>
      </p:sp>
      <p:pic>
        <p:nvPicPr>
          <p:cNvPr id="12" name="Picture 7" descr="\\06-CLS-01\Users\DTremblay\Desktop\COR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61" y="2904119"/>
            <a:ext cx="2895600" cy="159168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0" y="1251838"/>
            <a:ext cx="9144000" cy="8029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8B4"/>
              </a:solidFill>
            </a:endParaRPr>
          </a:p>
        </p:txBody>
      </p:sp>
      <p:sp>
        <p:nvSpPr>
          <p:cNvPr id="14" name="Rectangle 13"/>
          <p:cNvSpPr/>
          <p:nvPr/>
        </p:nvSpPr>
        <p:spPr>
          <a:xfrm>
            <a:off x="2908161" y="1295402"/>
            <a:ext cx="150097" cy="559523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8B4"/>
              </a:solidFill>
            </a:endParaRPr>
          </a:p>
        </p:txBody>
      </p:sp>
      <p:sp>
        <p:nvSpPr>
          <p:cNvPr id="15" name="Rectangle 14"/>
          <p:cNvSpPr/>
          <p:nvPr/>
        </p:nvSpPr>
        <p:spPr>
          <a:xfrm>
            <a:off x="6189676" y="1295401"/>
            <a:ext cx="138648" cy="55952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8B4"/>
              </a:solidFill>
            </a:endParaRPr>
          </a:p>
        </p:txBody>
      </p:sp>
      <p:pic>
        <p:nvPicPr>
          <p:cNvPr id="17" name="Picture 3" descr="\\06-CLS-01\Users\DTremblay\Desktop\China U.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6736" y="2895600"/>
            <a:ext cx="824864" cy="7793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8" name="Group 17"/>
          <p:cNvGrpSpPr/>
          <p:nvPr/>
        </p:nvGrpSpPr>
        <p:grpSpPr>
          <a:xfrm>
            <a:off x="6217012" y="2750989"/>
            <a:ext cx="2981372" cy="2007041"/>
            <a:chOff x="6358702" y="2667000"/>
            <a:chExt cx="4074148" cy="2310523"/>
          </a:xfrm>
        </p:grpSpPr>
        <p:pic>
          <p:nvPicPr>
            <p:cNvPr id="19" name="Picture 6" descr="\\06-CLS-01\Users\DTremblay\Desktop\Ukranian.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8702" y="2667000"/>
              <a:ext cx="4018274"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6" descr="\\06-CLS-01\Users\DTremblay\Desktop\Ukranian.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8702" y="2774819"/>
              <a:ext cx="4018274"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6" descr="\\06-CLS-01\Users\DTremblay\Desktop\Ukranian.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14576" y="2920123"/>
              <a:ext cx="4018274" cy="205740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6" name="Picture 3" descr="\\06-CLS-01\Users\DTremblay\Desktop\Chinese Editions 003 cov.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05584" y="3894875"/>
            <a:ext cx="3746674" cy="29631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656808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767895" y="2740343"/>
            <a:ext cx="8382000" cy="2362200"/>
          </a:xfrm>
          <a:prstGeom prst="rect">
            <a:avLst/>
          </a:prstGeom>
        </p:spPr>
        <p:txBody>
          <a:bodyPr/>
          <a:lstStyle>
            <a:lvl1pPr marL="342900" indent="-342900" algn="l" rtl="0" eaLnBrk="1" fontAlgn="base" hangingPunct="1">
              <a:spcBef>
                <a:spcPct val="20000"/>
              </a:spcBef>
              <a:spcAft>
                <a:spcPct val="0"/>
              </a:spcAft>
              <a:buClr>
                <a:schemeClr val="tx2"/>
              </a:buClr>
              <a:buSzPct val="125000"/>
              <a:buFont typeface="Wingdings" pitchFamily="2" charset="2"/>
              <a:buChar char="§"/>
              <a:defRPr sz="3000" kern="1200">
                <a:solidFill>
                  <a:schemeClr val="tx1"/>
                </a:solidFill>
                <a:latin typeface="+mj-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600" kern="1200">
                <a:solidFill>
                  <a:schemeClr val="tx1"/>
                </a:solidFill>
                <a:latin typeface="+mj-lt"/>
                <a:ea typeface="+mn-ea"/>
                <a:cs typeface="+mn-cs"/>
              </a:defRPr>
            </a:lvl2pPr>
            <a:lvl3pPr marL="1143000" indent="-228600" algn="l" rtl="0" eaLnBrk="1" fontAlgn="base" hangingPunct="1">
              <a:spcBef>
                <a:spcPct val="20000"/>
              </a:spcBef>
              <a:spcAft>
                <a:spcPct val="0"/>
              </a:spcAft>
              <a:buClr>
                <a:schemeClr val="accent2"/>
              </a:buClr>
              <a:buFont typeface="Arial" charset="0"/>
              <a:buChar char="•"/>
              <a:defRPr sz="23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pic>
        <p:nvPicPr>
          <p:cNvPr id="7" name="Picture 2" descr="http://nptel.iitm.ac.in/images/bannerslices/new-NPTEL-banner_poster_01.gif"/>
          <p:cNvPicPr>
            <a:picLocks noChangeAspect="1" noChangeArrowheads="1"/>
          </p:cNvPicPr>
          <p:nvPr/>
        </p:nvPicPr>
        <p:blipFill>
          <a:blip r:embed="rId2" cstate="print"/>
          <a:srcRect/>
          <a:stretch>
            <a:fillRect/>
          </a:stretch>
        </p:blipFill>
        <p:spPr bwMode="auto">
          <a:xfrm>
            <a:off x="876956" y="5669861"/>
            <a:ext cx="7924800" cy="643891"/>
          </a:xfrm>
          <a:prstGeom prst="rect">
            <a:avLst/>
          </a:prstGeom>
          <a:noFill/>
        </p:spPr>
      </p:pic>
      <p:pic>
        <p:nvPicPr>
          <p:cNvPr id="8" name="Picture 2" descr="\\06-CLS-01\Users\DTremblay\Desktop\logo-smal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19126" y="4676897"/>
            <a:ext cx="3860800" cy="8890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06-CLS-01\Users\DTremblay\Desktop\logo.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0727" y="4674904"/>
            <a:ext cx="3143250" cy="9429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2209800" y="3868"/>
            <a:ext cx="6934200" cy="3762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33600" y="1265114"/>
            <a:ext cx="7010400" cy="347938"/>
          </a:xfrm>
          <a:prstGeom prst="rect">
            <a:avLst/>
          </a:prstGeom>
          <a:solidFill>
            <a:srgbClr val="1C9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5" descr="\\06-CLS-01\Users\DTremblay\Desktop\Indian Flag pictures (6).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86044" y="11644"/>
            <a:ext cx="1688385" cy="184020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6841B97B-81B2-4953-8933-E494C6DE7810}"/>
              </a:ext>
            </a:extLst>
          </p:cNvPr>
          <p:cNvSpPr>
            <a:spLocks noGrp="1"/>
          </p:cNvSpPr>
          <p:nvPr>
            <p:ph type="title"/>
          </p:nvPr>
        </p:nvSpPr>
        <p:spPr>
          <a:xfrm>
            <a:off x="2762250" y="-41035"/>
            <a:ext cx="5829300" cy="1325563"/>
          </a:xfrm>
        </p:spPr>
        <p:txBody>
          <a:bodyPr/>
          <a:lstStyle/>
          <a:p>
            <a:r>
              <a:rPr lang="en-US" sz="3000" dirty="0"/>
              <a:t>Can OER contribute to Quality?</a:t>
            </a:r>
          </a:p>
        </p:txBody>
      </p:sp>
      <p:sp>
        <p:nvSpPr>
          <p:cNvPr id="3" name="Content Placeholder 2">
            <a:extLst>
              <a:ext uri="{FF2B5EF4-FFF2-40B4-BE49-F238E27FC236}">
                <a16:creationId xmlns:a16="http://schemas.microsoft.com/office/drawing/2014/main" xmlns="" id="{75433F85-ECD9-4F25-8504-47B629AF1D9C}"/>
              </a:ext>
            </a:extLst>
          </p:cNvPr>
          <p:cNvSpPr>
            <a:spLocks noGrp="1"/>
          </p:cNvSpPr>
          <p:nvPr>
            <p:ph idx="1"/>
          </p:nvPr>
        </p:nvSpPr>
        <p:spPr>
          <a:xfrm>
            <a:off x="1609820" y="1621115"/>
            <a:ext cx="7631784" cy="4351338"/>
          </a:xfrm>
        </p:spPr>
        <p:txBody>
          <a:bodyPr>
            <a:normAutofit/>
          </a:bodyPr>
          <a:lstStyle/>
          <a:p>
            <a:r>
              <a:rPr lang="en-US" sz="3200" dirty="0"/>
              <a:t>553 institutions in India</a:t>
            </a:r>
          </a:p>
          <a:p>
            <a:pPr lvl="1"/>
            <a:r>
              <a:rPr lang="en-US" sz="2800" dirty="0"/>
              <a:t>KSS Women’s Engineering College, </a:t>
            </a:r>
            <a:r>
              <a:rPr lang="en-US" sz="2800" dirty="0" smtClean="0"/>
              <a:t>Andhra </a:t>
            </a:r>
            <a:r>
              <a:rPr lang="en-US" sz="2800" dirty="0"/>
              <a:t>Pradesh</a:t>
            </a:r>
          </a:p>
          <a:p>
            <a:pPr lvl="1"/>
            <a:r>
              <a:rPr lang="en-US" sz="2800" dirty="0"/>
              <a:t>Maya Devi Educational Foundation, Uttarakhand</a:t>
            </a:r>
          </a:p>
          <a:p>
            <a:pPr lvl="1"/>
            <a:r>
              <a:rPr lang="en-US" sz="2800" dirty="0" err="1"/>
              <a:t>Bhilai</a:t>
            </a:r>
            <a:r>
              <a:rPr lang="en-US" sz="2800" dirty="0"/>
              <a:t> Institute of Technology, </a:t>
            </a:r>
            <a:r>
              <a:rPr lang="en-US" sz="2800" dirty="0" err="1"/>
              <a:t>Chattisgarh</a:t>
            </a:r>
            <a:endParaRPr lang="en-US" sz="2800" dirty="0"/>
          </a:p>
        </p:txBody>
      </p:sp>
    </p:spTree>
    <p:extLst>
      <p:ext uri="{BB962C8B-B14F-4D97-AF65-F5344CB8AC3E}">
        <p14:creationId xmlns:p14="http://schemas.microsoft.com/office/powerpoint/2010/main" xmlns="" val="340728338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808284" y="4661856"/>
            <a:ext cx="1323186" cy="1969763"/>
          </a:xfrm>
          <a:prstGeom prst="rect">
            <a:avLst/>
          </a:prstGeom>
        </p:spPr>
      </p:pic>
      <p:sp>
        <p:nvSpPr>
          <p:cNvPr id="6" name="Rectangle 5"/>
          <p:cNvSpPr/>
          <p:nvPr/>
        </p:nvSpPr>
        <p:spPr>
          <a:xfrm>
            <a:off x="5679243" y="889000"/>
            <a:ext cx="3409950" cy="5969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3" name="Title 2"/>
          <p:cNvSpPr>
            <a:spLocks noGrp="1"/>
          </p:cNvSpPr>
          <p:nvPr>
            <p:ph type="title"/>
          </p:nvPr>
        </p:nvSpPr>
        <p:spPr>
          <a:xfrm>
            <a:off x="3276600" y="-1"/>
            <a:ext cx="7239000" cy="704593"/>
          </a:xfrm>
        </p:spPr>
        <p:txBody>
          <a:bodyPr/>
          <a:lstStyle/>
          <a:p>
            <a:pPr algn="l"/>
            <a:r>
              <a:rPr lang="en-US" dirty="0"/>
              <a:t>What is Open?</a:t>
            </a:r>
          </a:p>
        </p:txBody>
      </p:sp>
      <p:sp>
        <p:nvSpPr>
          <p:cNvPr id="2" name="Content Placeholder 1"/>
          <p:cNvSpPr>
            <a:spLocks noGrp="1"/>
          </p:cNvSpPr>
          <p:nvPr>
            <p:ph idx="4294967295"/>
          </p:nvPr>
        </p:nvSpPr>
        <p:spPr>
          <a:xfrm>
            <a:off x="2103555" y="1295400"/>
            <a:ext cx="3387884" cy="4351338"/>
          </a:xfrm>
        </p:spPr>
        <p:txBody>
          <a:bodyPr/>
          <a:lstStyle/>
          <a:p>
            <a:pPr marL="0" indent="0">
              <a:buNone/>
            </a:pPr>
            <a:r>
              <a:rPr lang="en-US" dirty="0"/>
              <a:t>It’s about open license used to </a:t>
            </a:r>
            <a:r>
              <a:rPr lang="en-US" b="1" dirty="0"/>
              <a:t>share educational material</a:t>
            </a:r>
          </a:p>
          <a:p>
            <a:pPr marL="0" indent="0">
              <a:buNone/>
            </a:pPr>
            <a:endParaRPr lang="en-US" sz="1200" b="1" dirty="0"/>
          </a:p>
          <a:p>
            <a:pPr marL="0" indent="0">
              <a:buNone/>
            </a:pPr>
            <a:r>
              <a:rPr lang="en-US" b="1" dirty="0"/>
              <a:t>No permission required </a:t>
            </a:r>
            <a:r>
              <a:rPr lang="en-US" dirty="0"/>
              <a:t>as long as the open license is respected</a:t>
            </a:r>
          </a:p>
          <a:p>
            <a:pPr marL="0" indent="0">
              <a:buNone/>
            </a:pPr>
            <a:endParaRPr lang="en-US" dirty="0"/>
          </a:p>
        </p:txBody>
      </p:sp>
      <p:sp>
        <p:nvSpPr>
          <p:cNvPr id="7" name="TextBox 6"/>
          <p:cNvSpPr txBox="1"/>
          <p:nvPr/>
        </p:nvSpPr>
        <p:spPr>
          <a:xfrm>
            <a:off x="5924197" y="990600"/>
            <a:ext cx="3352800" cy="5601533"/>
          </a:xfrm>
          <a:prstGeom prst="rect">
            <a:avLst/>
          </a:prstGeom>
          <a:noFill/>
        </p:spPr>
        <p:txBody>
          <a:bodyPr wrap="square" rtlCol="0">
            <a:spAutoFit/>
          </a:bodyPr>
          <a:lstStyle/>
          <a:p>
            <a:pPr marL="385763" indent="-385763">
              <a:buFont typeface="+mj-lt"/>
              <a:buAutoNum type="arabicPeriod"/>
            </a:pPr>
            <a:r>
              <a:rPr lang="en-US" sz="3200" b="1" dirty="0">
                <a:solidFill>
                  <a:schemeClr val="bg1"/>
                </a:solidFill>
              </a:rPr>
              <a:t>Reuse</a:t>
            </a:r>
            <a:r>
              <a:rPr lang="en-US" dirty="0">
                <a:solidFill>
                  <a:schemeClr val="bg1"/>
                </a:solidFill>
              </a:rPr>
              <a:t> </a:t>
            </a:r>
            <a:br>
              <a:rPr lang="en-US" dirty="0">
                <a:solidFill>
                  <a:schemeClr val="bg1"/>
                </a:solidFill>
              </a:rPr>
            </a:br>
            <a:r>
              <a:rPr lang="en-US" dirty="0">
                <a:solidFill>
                  <a:schemeClr val="bg1"/>
                </a:solidFill>
              </a:rPr>
              <a:t>(copy verbatim)</a:t>
            </a:r>
            <a:br>
              <a:rPr lang="en-US" dirty="0">
                <a:solidFill>
                  <a:schemeClr val="bg1"/>
                </a:solidFill>
              </a:rPr>
            </a:br>
            <a:endParaRPr lang="en-US" dirty="0">
              <a:solidFill>
                <a:schemeClr val="bg1"/>
              </a:solidFill>
            </a:endParaRPr>
          </a:p>
          <a:p>
            <a:pPr marL="385763" indent="-385763">
              <a:buFont typeface="+mj-lt"/>
              <a:buAutoNum type="arabicPeriod"/>
            </a:pPr>
            <a:r>
              <a:rPr lang="en-US" sz="3200" b="1" dirty="0">
                <a:solidFill>
                  <a:schemeClr val="bg1"/>
                </a:solidFill>
              </a:rPr>
              <a:t>Revise </a:t>
            </a:r>
            <a:r>
              <a:rPr lang="en-US" dirty="0">
                <a:solidFill>
                  <a:schemeClr val="bg1"/>
                </a:solidFill>
              </a:rPr>
              <a:t/>
            </a:r>
            <a:br>
              <a:rPr lang="en-US" dirty="0">
                <a:solidFill>
                  <a:schemeClr val="bg1"/>
                </a:solidFill>
              </a:rPr>
            </a:br>
            <a:r>
              <a:rPr lang="en-US" dirty="0">
                <a:solidFill>
                  <a:schemeClr val="bg1"/>
                </a:solidFill>
              </a:rPr>
              <a:t>(adapt and edit)</a:t>
            </a:r>
            <a:br>
              <a:rPr lang="en-US" dirty="0">
                <a:solidFill>
                  <a:schemeClr val="bg1"/>
                </a:solidFill>
              </a:rPr>
            </a:br>
            <a:endParaRPr lang="en-US" dirty="0">
              <a:solidFill>
                <a:schemeClr val="bg1"/>
              </a:solidFill>
            </a:endParaRPr>
          </a:p>
          <a:p>
            <a:pPr marL="385763" indent="-385763">
              <a:buFont typeface="+mj-lt"/>
              <a:buAutoNum type="arabicPeriod"/>
            </a:pPr>
            <a:r>
              <a:rPr lang="en-US" sz="3200" b="1" dirty="0">
                <a:solidFill>
                  <a:schemeClr val="bg1"/>
                </a:solidFill>
              </a:rPr>
              <a:t>Remix </a:t>
            </a:r>
            <a:r>
              <a:rPr lang="en-US" dirty="0">
                <a:solidFill>
                  <a:schemeClr val="bg1"/>
                </a:solidFill>
              </a:rPr>
              <a:t/>
            </a:r>
            <a:br>
              <a:rPr lang="en-US" dirty="0">
                <a:solidFill>
                  <a:schemeClr val="bg1"/>
                </a:solidFill>
              </a:rPr>
            </a:br>
            <a:r>
              <a:rPr lang="en-US" dirty="0">
                <a:solidFill>
                  <a:schemeClr val="bg1"/>
                </a:solidFill>
              </a:rPr>
              <a:t>(combine with other materials)</a:t>
            </a:r>
            <a:br>
              <a:rPr lang="en-US" dirty="0">
                <a:solidFill>
                  <a:schemeClr val="bg1"/>
                </a:solidFill>
              </a:rPr>
            </a:br>
            <a:endParaRPr lang="en-US" dirty="0">
              <a:solidFill>
                <a:schemeClr val="bg1"/>
              </a:solidFill>
            </a:endParaRPr>
          </a:p>
          <a:p>
            <a:pPr marL="385763" indent="-385763">
              <a:buFont typeface="+mj-lt"/>
              <a:buAutoNum type="arabicPeriod"/>
            </a:pPr>
            <a:r>
              <a:rPr lang="en-US" sz="3200" b="1" dirty="0">
                <a:solidFill>
                  <a:schemeClr val="bg1"/>
                </a:solidFill>
              </a:rPr>
              <a:t>Redistribute </a:t>
            </a:r>
            <a:r>
              <a:rPr lang="en-US" dirty="0">
                <a:solidFill>
                  <a:schemeClr val="bg1"/>
                </a:solidFill>
              </a:rPr>
              <a:t/>
            </a:r>
            <a:br>
              <a:rPr lang="en-US" dirty="0">
                <a:solidFill>
                  <a:schemeClr val="bg1"/>
                </a:solidFill>
              </a:rPr>
            </a:br>
            <a:r>
              <a:rPr lang="en-US" dirty="0">
                <a:solidFill>
                  <a:schemeClr val="bg1"/>
                </a:solidFill>
              </a:rPr>
              <a:t>(share with others)</a:t>
            </a:r>
            <a:br>
              <a:rPr lang="en-US" dirty="0">
                <a:solidFill>
                  <a:schemeClr val="bg1"/>
                </a:solidFill>
              </a:rPr>
            </a:br>
            <a:endParaRPr lang="en-US" dirty="0">
              <a:solidFill>
                <a:schemeClr val="bg1"/>
              </a:solidFill>
            </a:endParaRPr>
          </a:p>
          <a:p>
            <a:pPr marL="385763" indent="-385763">
              <a:buFont typeface="+mj-lt"/>
              <a:buAutoNum type="arabicPeriod"/>
            </a:pPr>
            <a:r>
              <a:rPr lang="en-US" sz="3200" b="1" dirty="0">
                <a:solidFill>
                  <a:schemeClr val="bg1"/>
                </a:solidFill>
              </a:rPr>
              <a:t>Retain </a:t>
            </a:r>
            <a:r>
              <a:rPr lang="en-US" dirty="0">
                <a:solidFill>
                  <a:schemeClr val="bg1"/>
                </a:solidFill>
              </a:rPr>
              <a:t/>
            </a:r>
            <a:br>
              <a:rPr lang="en-US" dirty="0">
                <a:solidFill>
                  <a:schemeClr val="bg1"/>
                </a:solidFill>
              </a:rPr>
            </a:br>
            <a:r>
              <a:rPr lang="en-US" dirty="0">
                <a:solidFill>
                  <a:schemeClr val="bg1"/>
                </a:solidFill>
              </a:rPr>
              <a:t>(make, own and control copies)</a:t>
            </a:r>
          </a:p>
        </p:txBody>
      </p:sp>
      <p:cxnSp>
        <p:nvCxnSpPr>
          <p:cNvPr id="9" name="Straight Connector 8"/>
          <p:cNvCxnSpPr>
            <a:cxnSpLocks/>
          </p:cNvCxnSpPr>
          <p:nvPr/>
        </p:nvCxnSpPr>
        <p:spPr>
          <a:xfrm flipV="1">
            <a:off x="4916389" y="704593"/>
            <a:ext cx="3813579" cy="1"/>
          </a:xfrm>
          <a:prstGeom prst="line">
            <a:avLst/>
          </a:prstGeom>
          <a:ln w="133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545700" y="-304800"/>
            <a:ext cx="2109794" cy="144655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IN" sz="8800" b="1" dirty="0">
                <a:ln w="22225">
                  <a:solidFill>
                    <a:schemeClr val="accent2"/>
                  </a:solidFill>
                  <a:prstDash val="solid"/>
                </a:ln>
                <a:solidFill>
                  <a:schemeClr val="accent2">
                    <a:lumMod val="40000"/>
                    <a:lumOff val="60000"/>
                  </a:schemeClr>
                </a:solidFill>
              </a:rPr>
              <a:t>5R</a:t>
            </a:r>
          </a:p>
        </p:txBody>
      </p:sp>
    </p:spTree>
    <p:extLst>
      <p:ext uri="{BB962C8B-B14F-4D97-AF65-F5344CB8AC3E}">
        <p14:creationId xmlns:p14="http://schemas.microsoft.com/office/powerpoint/2010/main" xmlns="" val="2882756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Consider Licensing?</a:t>
            </a:r>
          </a:p>
        </p:txBody>
      </p:sp>
      <p:sp>
        <p:nvSpPr>
          <p:cNvPr id="3" name="Content Placeholder 2"/>
          <p:cNvSpPr>
            <a:spLocks noGrp="1"/>
          </p:cNvSpPr>
          <p:nvPr>
            <p:ph idx="1"/>
          </p:nvPr>
        </p:nvSpPr>
        <p:spPr/>
        <p:txBody>
          <a:bodyPr/>
          <a:lstStyle/>
          <a:p>
            <a:r>
              <a:rPr lang="en-US" dirty="0"/>
              <a:t>Copyright and licensing issues </a:t>
            </a:r>
            <a:r>
              <a:rPr lang="en-GB" dirty="0"/>
              <a:t>are at the heart of OER as they have important implications for creators, users and institutions.</a:t>
            </a:r>
          </a:p>
          <a:p>
            <a:r>
              <a:rPr lang="en-US" dirty="0"/>
              <a:t>By default, copyright is automatic and ‘all rights reserved’ - thus permission is required by those who wish to use the work.</a:t>
            </a:r>
          </a:p>
        </p:txBody>
      </p:sp>
    </p:spTree>
    <p:extLst>
      <p:ext uri="{BB962C8B-B14F-4D97-AF65-F5344CB8AC3E}">
        <p14:creationId xmlns:p14="http://schemas.microsoft.com/office/powerpoint/2010/main" xmlns="" val="1616582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685800"/>
            <a:ext cx="4724400" cy="1016000"/>
          </a:xfrm>
        </p:spPr>
        <p:txBody>
          <a:bodyPr/>
          <a:lstStyle/>
          <a:p>
            <a:r>
              <a:rPr lang="en-US" dirty="0"/>
              <a:t>Copyright</a:t>
            </a:r>
          </a:p>
        </p:txBody>
      </p:sp>
      <p:sp>
        <p:nvSpPr>
          <p:cNvPr id="3" name="Content Placeholder 2"/>
          <p:cNvSpPr>
            <a:spLocks noGrp="1"/>
          </p:cNvSpPr>
          <p:nvPr>
            <p:ph idx="1"/>
          </p:nvPr>
        </p:nvSpPr>
        <p:spPr>
          <a:xfrm>
            <a:off x="1295400" y="2133600"/>
            <a:ext cx="7938407" cy="3938134"/>
          </a:xfrm>
        </p:spPr>
        <p:txBody>
          <a:bodyPr/>
          <a:lstStyle/>
          <a:p>
            <a:r>
              <a:rPr lang="en-US" dirty="0"/>
              <a:t>Prohibits unauthorized use, distribution, performance, adaptation, sale, etc.</a:t>
            </a:r>
          </a:p>
          <a:p>
            <a:r>
              <a:rPr lang="en-US" dirty="0"/>
              <a:t>Requires permission of the Copyright holder for creating any derivative works</a:t>
            </a:r>
          </a:p>
          <a:p>
            <a:r>
              <a:rPr lang="en-US" dirty="0"/>
              <a:t>Fair use or fair dealing is permitted:</a:t>
            </a:r>
          </a:p>
          <a:p>
            <a:pPr lvl="1"/>
            <a:r>
              <a:rPr lang="en-US" dirty="0"/>
              <a:t>Examples of fair use include commentary, search engines, criticism, news reporting, research, teaching, library archiving and scholarship. </a:t>
            </a:r>
          </a:p>
        </p:txBody>
      </p:sp>
      <p:pic>
        <p:nvPicPr>
          <p:cNvPr id="4" name="Picture 1"/>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743200" y="365126"/>
            <a:ext cx="1488911" cy="1488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62910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D11F04EB-B997-4EB3-ABBE-D13C97857894}"/>
              </a:ext>
            </a:extLst>
          </p:cNvPr>
          <p:cNvGrpSpPr/>
          <p:nvPr/>
        </p:nvGrpSpPr>
        <p:grpSpPr>
          <a:xfrm>
            <a:off x="6781800" y="0"/>
            <a:ext cx="2228850" cy="2076749"/>
            <a:chOff x="5562600" y="168166"/>
            <a:chExt cx="3384176" cy="3384176"/>
          </a:xfrm>
        </p:grpSpPr>
        <p:pic>
          <p:nvPicPr>
            <p:cNvPr id="10" name="Picture 2" descr="https://www.drupal.org/files/images/cc.large_.png">
              <a:extLst>
                <a:ext uri="{FF2B5EF4-FFF2-40B4-BE49-F238E27FC236}">
                  <a16:creationId xmlns:a16="http://schemas.microsoft.com/office/drawing/2014/main" xmlns="" id="{B3A523C6-E92B-47B4-AB30-6DB2569BC131}"/>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562600" y="168166"/>
              <a:ext cx="3384176" cy="3384176"/>
            </a:xfrm>
            <a:prstGeom prst="rect">
              <a:avLst/>
            </a:prstGeom>
            <a:solidFill>
              <a:srgbClr val="FFFFFF"/>
            </a:solidFill>
            <a:extLst/>
          </p:spPr>
        </p:pic>
        <p:sp>
          <p:nvSpPr>
            <p:cNvPr id="11" name="Oval 10">
              <a:extLst>
                <a:ext uri="{FF2B5EF4-FFF2-40B4-BE49-F238E27FC236}">
                  <a16:creationId xmlns:a16="http://schemas.microsoft.com/office/drawing/2014/main" xmlns="" id="{E4E24BE2-129B-4BD4-8FD8-932AD40C41BB}"/>
                </a:ext>
              </a:extLst>
            </p:cNvPr>
            <p:cNvSpPr/>
            <p:nvPr/>
          </p:nvSpPr>
          <p:spPr>
            <a:xfrm>
              <a:off x="6149788" y="755354"/>
              <a:ext cx="2209800" cy="22098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pPr algn="l"/>
            <a:r>
              <a:rPr lang="en-US" dirty="0"/>
              <a:t>Open </a:t>
            </a:r>
            <a:r>
              <a:rPr lang="en-US" dirty="0" err="1"/>
              <a:t>Licences</a:t>
            </a:r>
            <a:endParaRPr lang="en-US" dirty="0"/>
          </a:p>
        </p:txBody>
      </p:sp>
      <p:sp>
        <p:nvSpPr>
          <p:cNvPr id="3" name="Content Placeholder 2"/>
          <p:cNvSpPr>
            <a:spLocks noGrp="1"/>
          </p:cNvSpPr>
          <p:nvPr>
            <p:ph idx="1"/>
          </p:nvPr>
        </p:nvSpPr>
        <p:spPr>
          <a:xfrm>
            <a:off x="1470056" y="2076748"/>
            <a:ext cx="7886700" cy="4137933"/>
          </a:xfrm>
        </p:spPr>
        <p:txBody>
          <a:bodyPr/>
          <a:lstStyle/>
          <a:p>
            <a:r>
              <a:rPr lang="en-US" dirty="0"/>
              <a:t>Create more freely accessible materials</a:t>
            </a:r>
          </a:p>
          <a:p>
            <a:r>
              <a:rPr lang="en-US" dirty="0"/>
              <a:t>Open </a:t>
            </a:r>
            <a:r>
              <a:rPr lang="en-US" dirty="0" err="1"/>
              <a:t>licences</a:t>
            </a:r>
            <a:r>
              <a:rPr lang="en-US" dirty="0"/>
              <a:t> developed to make it easier for a creator to share works freely with the public.</a:t>
            </a:r>
          </a:p>
          <a:p>
            <a:r>
              <a:rPr lang="en-US" dirty="0"/>
              <a:t>There have been several efforts to adopt open </a:t>
            </a:r>
            <a:r>
              <a:rPr lang="en-US" dirty="0" err="1"/>
              <a:t>licences</a:t>
            </a:r>
            <a:r>
              <a:rPr lang="en-US" dirty="0"/>
              <a:t>:</a:t>
            </a:r>
          </a:p>
          <a:p>
            <a:pPr lvl="1"/>
            <a:r>
              <a:rPr lang="en-US" dirty="0"/>
              <a:t>The Open Content </a:t>
            </a:r>
            <a:r>
              <a:rPr lang="en-US" dirty="0" err="1"/>
              <a:t>Licence</a:t>
            </a:r>
            <a:r>
              <a:rPr lang="en-US" dirty="0"/>
              <a:t>, </a:t>
            </a:r>
          </a:p>
          <a:p>
            <a:pPr lvl="1"/>
            <a:r>
              <a:rPr lang="en-US" dirty="0"/>
              <a:t>GNU Free Documentation </a:t>
            </a:r>
            <a:r>
              <a:rPr lang="en-US" dirty="0" err="1"/>
              <a:t>Licence</a:t>
            </a:r>
            <a:r>
              <a:rPr lang="en-US" dirty="0"/>
              <a:t>, </a:t>
            </a:r>
          </a:p>
          <a:p>
            <a:pPr lvl="1"/>
            <a:r>
              <a:rPr lang="en-US" dirty="0"/>
              <a:t>Open Publication </a:t>
            </a:r>
            <a:r>
              <a:rPr lang="en-US" dirty="0" err="1"/>
              <a:t>Licence</a:t>
            </a:r>
            <a:endParaRPr lang="en-US" dirty="0"/>
          </a:p>
        </p:txBody>
      </p:sp>
    </p:spTree>
    <p:extLst>
      <p:ext uri="{BB962C8B-B14F-4D97-AF65-F5344CB8AC3E}">
        <p14:creationId xmlns:p14="http://schemas.microsoft.com/office/powerpoint/2010/main" xmlns="" val="35435522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0866" y="179965"/>
            <a:ext cx="5381624" cy="1016000"/>
          </a:xfrm>
        </p:spPr>
        <p:txBody>
          <a:bodyPr/>
          <a:lstStyle/>
          <a:p>
            <a:r>
              <a:rPr lang="en-US" altLang="en-US" dirty="0"/>
              <a:t>Creative Commons Licenses</a:t>
            </a:r>
            <a:endParaRPr lang="en-IN" dirty="0"/>
          </a:p>
        </p:txBody>
      </p:sp>
      <p:sp>
        <p:nvSpPr>
          <p:cNvPr id="6" name="Text Placeholder 5"/>
          <p:cNvSpPr txBox="1">
            <a:spLocks/>
          </p:cNvSpPr>
          <p:nvPr/>
        </p:nvSpPr>
        <p:spPr bwMode="auto">
          <a:xfrm>
            <a:off x="533400" y="1558926"/>
            <a:ext cx="4584700" cy="63976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25000"/>
              <a:buFont typeface="Wingdings" pitchFamily="2" charset="2"/>
              <a:buChar char="§"/>
              <a:defRPr sz="3000" kern="1200">
                <a:solidFill>
                  <a:schemeClr val="tx1"/>
                </a:solidFill>
                <a:latin typeface="+mj-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600" kern="1200">
                <a:solidFill>
                  <a:schemeClr val="tx1"/>
                </a:solidFill>
                <a:latin typeface="+mj-lt"/>
                <a:ea typeface="+mn-ea"/>
                <a:cs typeface="+mn-cs"/>
              </a:defRPr>
            </a:lvl2pPr>
            <a:lvl3pPr marL="1143000" indent="-228600" algn="l" rtl="0" eaLnBrk="1" fontAlgn="base" hangingPunct="1">
              <a:spcBef>
                <a:spcPct val="20000"/>
              </a:spcBef>
              <a:spcAft>
                <a:spcPct val="0"/>
              </a:spcAft>
              <a:buClr>
                <a:schemeClr val="accent2"/>
              </a:buClr>
              <a:buFont typeface="Arial" charset="0"/>
              <a:buChar char="•"/>
              <a:defRPr sz="23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altLang="en-US" dirty="0" smtClean="0"/>
              <a:t>Creative Commons</a:t>
            </a:r>
          </a:p>
        </p:txBody>
      </p:sp>
      <p:sp>
        <p:nvSpPr>
          <p:cNvPr id="7" name="Content Placeholder 2"/>
          <p:cNvSpPr txBox="1">
            <a:spLocks/>
          </p:cNvSpPr>
          <p:nvPr/>
        </p:nvSpPr>
        <p:spPr>
          <a:xfrm>
            <a:off x="533400" y="2174875"/>
            <a:ext cx="4572000" cy="3951288"/>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342900" indent="-342900" algn="l" rtl="0" eaLnBrk="1" fontAlgn="base" hangingPunct="1">
              <a:spcBef>
                <a:spcPct val="20000"/>
              </a:spcBef>
              <a:spcAft>
                <a:spcPct val="0"/>
              </a:spcAft>
              <a:buClr>
                <a:schemeClr val="tx2"/>
              </a:buClr>
              <a:buSzPct val="125000"/>
              <a:buFont typeface="Wingdings" pitchFamily="2" charset="2"/>
              <a:buChar char="§"/>
              <a:defRPr sz="3000" kern="1200">
                <a:solidFill>
                  <a:schemeClr val="tx1"/>
                </a:solidFill>
                <a:latin typeface="+mj-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600" kern="1200">
                <a:solidFill>
                  <a:schemeClr val="tx1"/>
                </a:solidFill>
                <a:latin typeface="+mj-lt"/>
                <a:ea typeface="+mn-ea"/>
                <a:cs typeface="+mn-cs"/>
              </a:defRPr>
            </a:lvl2pPr>
            <a:lvl3pPr marL="1143000" indent="-228600" algn="l" rtl="0" eaLnBrk="1" fontAlgn="base" hangingPunct="1">
              <a:spcBef>
                <a:spcPct val="20000"/>
              </a:spcBef>
              <a:spcAft>
                <a:spcPct val="0"/>
              </a:spcAft>
              <a:buClr>
                <a:schemeClr val="accent2"/>
              </a:buClr>
              <a:buFont typeface="Arial" charset="0"/>
              <a:buChar char="•"/>
              <a:defRPr sz="23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smtClean="0"/>
              <a:t>CC-BY</a:t>
            </a:r>
          </a:p>
          <a:p>
            <a:r>
              <a:rPr lang="en-US" altLang="en-US" dirty="0" smtClean="0"/>
              <a:t>CC-BY-SA</a:t>
            </a:r>
          </a:p>
          <a:p>
            <a:r>
              <a:rPr lang="en-US" altLang="en-US" dirty="0" smtClean="0"/>
              <a:t>CC-BY-NC</a:t>
            </a:r>
          </a:p>
          <a:p>
            <a:r>
              <a:rPr lang="en-US" altLang="en-US" dirty="0" smtClean="0"/>
              <a:t>CC-BY-NC-SA</a:t>
            </a:r>
          </a:p>
          <a:p>
            <a:r>
              <a:rPr lang="en-US" altLang="en-US" dirty="0" smtClean="0"/>
              <a:t>CC-BY-ND</a:t>
            </a:r>
          </a:p>
          <a:p>
            <a:r>
              <a:rPr lang="en-US" altLang="en-US" dirty="0" smtClean="0"/>
              <a:t>CC-BY-NC-ND</a:t>
            </a:r>
          </a:p>
          <a:p>
            <a:endParaRPr lang="en-US" altLang="en-US" dirty="0" smtClean="0"/>
          </a:p>
        </p:txBody>
      </p:sp>
      <p:sp>
        <p:nvSpPr>
          <p:cNvPr id="8" name="Text Placeholder 6"/>
          <p:cNvSpPr txBox="1">
            <a:spLocks/>
          </p:cNvSpPr>
          <p:nvPr/>
        </p:nvSpPr>
        <p:spPr>
          <a:xfrm>
            <a:off x="5473700" y="1535113"/>
            <a:ext cx="3463925" cy="639762"/>
          </a:xfrm>
          <a:prstGeom prst="rect">
            <a:avLst/>
          </a:prstGeom>
        </p:spPr>
        <p:style>
          <a:lnRef idx="3">
            <a:schemeClr val="lt1"/>
          </a:lnRef>
          <a:fillRef idx="1">
            <a:schemeClr val="accent2"/>
          </a:fillRef>
          <a:effectRef idx="1">
            <a:schemeClr val="accent2"/>
          </a:effectRef>
          <a:fontRef idx="minor">
            <a:schemeClr val="lt1"/>
          </a:fontRef>
        </p:style>
        <p:txBody>
          <a:bodyPr/>
          <a:lstStyle>
            <a:lvl1pPr marL="342900" indent="-342900" algn="l" rtl="0" eaLnBrk="1" fontAlgn="base" hangingPunct="1">
              <a:spcBef>
                <a:spcPct val="20000"/>
              </a:spcBef>
              <a:spcAft>
                <a:spcPct val="0"/>
              </a:spcAft>
              <a:buClr>
                <a:schemeClr val="tx2"/>
              </a:buClr>
              <a:buSzPct val="125000"/>
              <a:buFont typeface="Wingdings" pitchFamily="2" charset="2"/>
              <a:buChar char="§"/>
              <a:defRPr sz="3000" kern="1200">
                <a:solidFill>
                  <a:schemeClr val="tx1"/>
                </a:solidFill>
                <a:latin typeface="+mj-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600" kern="1200">
                <a:solidFill>
                  <a:schemeClr val="tx1"/>
                </a:solidFill>
                <a:latin typeface="+mj-lt"/>
                <a:ea typeface="+mn-ea"/>
                <a:cs typeface="+mn-cs"/>
              </a:defRPr>
            </a:lvl2pPr>
            <a:lvl3pPr marL="1143000" indent="-228600" algn="l" rtl="0" eaLnBrk="1" fontAlgn="base" hangingPunct="1">
              <a:spcBef>
                <a:spcPct val="20000"/>
              </a:spcBef>
              <a:spcAft>
                <a:spcPct val="0"/>
              </a:spcAft>
              <a:buClr>
                <a:schemeClr val="accent2"/>
              </a:buClr>
              <a:buFont typeface="Arial" charset="0"/>
              <a:buChar char="•"/>
              <a:defRPr sz="23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altLang="en-US" dirty="0" smtClean="0"/>
              <a:t>Concepts</a:t>
            </a:r>
          </a:p>
        </p:txBody>
      </p:sp>
      <p:sp>
        <p:nvSpPr>
          <p:cNvPr id="9" name="Content Placeholder 7"/>
          <p:cNvSpPr txBox="1">
            <a:spLocks/>
          </p:cNvSpPr>
          <p:nvPr/>
        </p:nvSpPr>
        <p:spPr>
          <a:xfrm>
            <a:off x="5486400" y="2174875"/>
            <a:ext cx="3463925" cy="3951288"/>
          </a:xfrm>
          <a:prstGeom prst="rect">
            <a:avLst/>
          </a:prstGeom>
        </p:spPr>
        <p:style>
          <a:lnRef idx="1">
            <a:schemeClr val="accent6"/>
          </a:lnRef>
          <a:fillRef idx="2">
            <a:schemeClr val="accent6"/>
          </a:fillRef>
          <a:effectRef idx="1">
            <a:schemeClr val="accent6"/>
          </a:effectRef>
          <a:fontRef idx="minor">
            <a:schemeClr val="dk1"/>
          </a:fontRef>
        </p:style>
        <p:txBody>
          <a:bodyPr/>
          <a:lstStyle>
            <a:lvl1pPr marL="342900" indent="-342900" algn="l" rtl="0" eaLnBrk="1" fontAlgn="base" hangingPunct="1">
              <a:spcBef>
                <a:spcPct val="20000"/>
              </a:spcBef>
              <a:spcAft>
                <a:spcPct val="0"/>
              </a:spcAft>
              <a:buClr>
                <a:schemeClr val="tx2"/>
              </a:buClr>
              <a:buSzPct val="125000"/>
              <a:buFont typeface="Wingdings" pitchFamily="2" charset="2"/>
              <a:buChar char="§"/>
              <a:defRPr sz="3000" kern="1200">
                <a:solidFill>
                  <a:schemeClr val="tx1"/>
                </a:solidFill>
                <a:latin typeface="+mj-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600" kern="1200">
                <a:solidFill>
                  <a:schemeClr val="tx1"/>
                </a:solidFill>
                <a:latin typeface="+mj-lt"/>
                <a:ea typeface="+mn-ea"/>
                <a:cs typeface="+mn-cs"/>
              </a:defRPr>
            </a:lvl2pPr>
            <a:lvl3pPr marL="1143000" indent="-228600" algn="l" rtl="0" eaLnBrk="1" fontAlgn="base" hangingPunct="1">
              <a:spcBef>
                <a:spcPct val="20000"/>
              </a:spcBef>
              <a:spcAft>
                <a:spcPct val="0"/>
              </a:spcAft>
              <a:buClr>
                <a:schemeClr val="accent2"/>
              </a:buClr>
              <a:buFont typeface="Arial" charset="0"/>
              <a:buChar char="•"/>
              <a:defRPr sz="23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altLang="en-US" dirty="0" smtClean="0"/>
              <a:t>Attribution</a:t>
            </a:r>
          </a:p>
          <a:p>
            <a:r>
              <a:rPr lang="en-IN" altLang="en-US" dirty="0" smtClean="0"/>
              <a:t>Share Alike</a:t>
            </a:r>
          </a:p>
          <a:p>
            <a:r>
              <a:rPr lang="en-IN" altLang="en-US" dirty="0" smtClean="0"/>
              <a:t>Non-Commercial</a:t>
            </a:r>
          </a:p>
          <a:p>
            <a:r>
              <a:rPr lang="en-IN" altLang="en-US" dirty="0" smtClean="0"/>
              <a:t>Non-Derivative</a:t>
            </a:r>
          </a:p>
        </p:txBody>
      </p:sp>
      <p:pic>
        <p:nvPicPr>
          <p:cNvPr id="10" name="Pictur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385344" y="4991467"/>
            <a:ext cx="121126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305969" y="3856771"/>
            <a:ext cx="121126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834481" y="3307435"/>
            <a:ext cx="12096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038475" y="4479864"/>
            <a:ext cx="1211263"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0"/>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781300" y="2774035"/>
            <a:ext cx="12096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1"/>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2781300" y="2231416"/>
            <a:ext cx="1211263"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8"/>
          <a:stretch>
            <a:fillRect/>
          </a:stretch>
        </p:blipFill>
        <p:spPr>
          <a:xfrm>
            <a:off x="7391400" y="6388567"/>
            <a:ext cx="1170533" cy="469433"/>
          </a:xfrm>
          <a:prstGeom prst="rect">
            <a:avLst/>
          </a:prstGeom>
        </p:spPr>
      </p:pic>
    </p:spTree>
    <p:extLst>
      <p:ext uri="{BB962C8B-B14F-4D97-AF65-F5344CB8AC3E}">
        <p14:creationId xmlns:p14="http://schemas.microsoft.com/office/powerpoint/2010/main" xmlns="" val="3167214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76200"/>
            <a:ext cx="6019800" cy="1016000"/>
          </a:xfrm>
        </p:spPr>
        <p:txBody>
          <a:bodyPr/>
          <a:lstStyle/>
          <a:p>
            <a:r>
              <a:rPr lang="en-US" dirty="0" smtClean="0"/>
              <a:t>Creative Commons conditions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402031260"/>
              </p:ext>
            </p:extLst>
          </p:nvPr>
        </p:nvGraphicFramePr>
        <p:xfrm>
          <a:off x="1600199" y="1092200"/>
          <a:ext cx="7546731" cy="5334000"/>
        </p:xfrm>
        <a:graphic>
          <a:graphicData uri="http://schemas.openxmlformats.org/drawingml/2006/table">
            <a:tbl>
              <a:tblPr firstRow="1" bandRow="1">
                <a:tableStyleId>{5C22544A-7EE6-4342-B048-85BDC9FD1C3A}</a:tableStyleId>
              </a:tblPr>
              <a:tblGrid>
                <a:gridCol w="1611923">
                  <a:extLst>
                    <a:ext uri="{9D8B030D-6E8A-4147-A177-3AD203B41FA5}">
                      <a16:colId xmlns:a16="http://schemas.microsoft.com/office/drawing/2014/main" xmlns="" val="20000"/>
                    </a:ext>
                  </a:extLst>
                </a:gridCol>
                <a:gridCol w="5934808">
                  <a:extLst>
                    <a:ext uri="{9D8B030D-6E8A-4147-A177-3AD203B41FA5}">
                      <a16:colId xmlns:a16="http://schemas.microsoft.com/office/drawing/2014/main" xmlns="" val="20001"/>
                    </a:ext>
                  </a:extLst>
                </a:gridCol>
              </a:tblGrid>
              <a:tr h="388693">
                <a:tc>
                  <a:txBody>
                    <a:bodyPr/>
                    <a:lstStyle/>
                    <a:p>
                      <a:pPr algn="ctr"/>
                      <a:r>
                        <a:rPr lang="en-US" sz="2000" dirty="0" smtClean="0"/>
                        <a:t>Condition</a:t>
                      </a:r>
                      <a:endParaRPr lang="en-US" sz="2000" dirty="0"/>
                    </a:p>
                  </a:txBody>
                  <a:tcPr/>
                </a:tc>
                <a:tc>
                  <a:txBody>
                    <a:bodyPr/>
                    <a:lstStyle/>
                    <a:p>
                      <a:pPr algn="ctr"/>
                      <a:r>
                        <a:rPr lang="en-US" sz="2000" dirty="0" smtClean="0"/>
                        <a:t>Explanation</a:t>
                      </a:r>
                      <a:endParaRPr lang="en-US" sz="2000" dirty="0"/>
                    </a:p>
                  </a:txBody>
                  <a:tcPr/>
                </a:tc>
                <a:extLst>
                  <a:ext uri="{0D108BD9-81ED-4DB2-BD59-A6C34878D82A}">
                    <a16:rowId xmlns:a16="http://schemas.microsoft.com/office/drawing/2014/main" xmlns="" val="10000"/>
                  </a:ext>
                </a:extLst>
              </a:tr>
              <a:tr h="1584670">
                <a:tc>
                  <a:txBody>
                    <a:bodyPr/>
                    <a:lstStyle/>
                    <a:p>
                      <a:r>
                        <a:rPr lang="en-US" sz="2000" dirty="0" smtClean="0"/>
                        <a:t>Attribution (BY)</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All CC </a:t>
                      </a:r>
                      <a:r>
                        <a:rPr lang="en-US" sz="2000" b="0" i="0" u="none" strike="noStrike" kern="1200" baseline="0" dirty="0" err="1" smtClean="0">
                          <a:solidFill>
                            <a:schemeClr val="dk1"/>
                          </a:solidFill>
                          <a:latin typeface="+mn-lt"/>
                          <a:ea typeface="+mn-ea"/>
                          <a:cs typeface="+mn-cs"/>
                        </a:rPr>
                        <a:t>licences</a:t>
                      </a:r>
                      <a:r>
                        <a:rPr lang="en-US" sz="2000" b="0" i="0" u="none" strike="noStrike" kern="1200" baseline="0" dirty="0" smtClean="0">
                          <a:solidFill>
                            <a:schemeClr val="dk1"/>
                          </a:solidFill>
                          <a:latin typeface="+mn-lt"/>
                          <a:ea typeface="+mn-ea"/>
                          <a:cs typeface="+mn-cs"/>
                        </a:rPr>
                        <a:t> require that others who use your work in any way must attribute it – i.e. must reference the work, giving you credit for it – the way you request, but not in a way that suggests you endorse them or their use of the work. </a:t>
                      </a:r>
                    </a:p>
                  </a:txBody>
                  <a:tcPr/>
                </a:tc>
                <a:extLst>
                  <a:ext uri="{0D108BD9-81ED-4DB2-BD59-A6C34878D82A}">
                    <a16:rowId xmlns:a16="http://schemas.microsoft.com/office/drawing/2014/main" xmlns="" val="10001"/>
                  </a:ext>
                </a:extLst>
              </a:tr>
              <a:tr h="1285675">
                <a:tc>
                  <a:txBody>
                    <a:bodyPr/>
                    <a:lstStyle/>
                    <a:p>
                      <a:r>
                        <a:rPr lang="en-US" sz="2000" dirty="0" smtClean="0"/>
                        <a:t>Non-Commercial (NC)</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You let others copy, distribute, display, perform and (unless you have chosen No Derivatives) modify and use your work for any purpose other than commercially.	</a:t>
                      </a:r>
                    </a:p>
                  </a:txBody>
                  <a:tcPr/>
                </a:tc>
                <a:extLst>
                  <a:ext uri="{0D108BD9-81ED-4DB2-BD59-A6C34878D82A}">
                    <a16:rowId xmlns:a16="http://schemas.microsoft.com/office/drawing/2014/main" xmlns="" val="10002"/>
                  </a:ext>
                </a:extLst>
              </a:tr>
              <a:tr h="986681">
                <a:tc>
                  <a:txBody>
                    <a:bodyPr/>
                    <a:lstStyle/>
                    <a:p>
                      <a:r>
                        <a:rPr lang="en-US" sz="2000" dirty="0" smtClean="0"/>
                        <a:t>No Derivative works (ND)</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You let others copy, distribute, display and perform only original copies of your work. </a:t>
                      </a:r>
                    </a:p>
                  </a:txBody>
                  <a:tcPr/>
                </a:tc>
                <a:extLst>
                  <a:ext uri="{0D108BD9-81ED-4DB2-BD59-A6C34878D82A}">
                    <a16:rowId xmlns:a16="http://schemas.microsoft.com/office/drawing/2014/main" xmlns="" val="10003"/>
                  </a:ext>
                </a:extLst>
              </a:tr>
              <a:tr h="986681">
                <a:tc>
                  <a:txBody>
                    <a:bodyPr/>
                    <a:lstStyle/>
                    <a:p>
                      <a:r>
                        <a:rPr lang="en-US" sz="2000" dirty="0" smtClean="0"/>
                        <a:t>Share Alike (SA)</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You let others copy, distribute, display, perform and modify your work, as long as they distribute any modified work on the same terms. 	</a:t>
                      </a:r>
                    </a:p>
                  </a:txBody>
                  <a:tcPr/>
                </a:tc>
                <a:extLst>
                  <a:ext uri="{0D108BD9-81ED-4DB2-BD59-A6C34878D82A}">
                    <a16:rowId xmlns:a16="http://schemas.microsoft.com/office/drawing/2014/main" xmlns="" val="10004"/>
                  </a:ext>
                </a:extLst>
              </a:tr>
            </a:tbl>
          </a:graphicData>
        </a:graphic>
      </p:graphicFrame>
      <p:pic>
        <p:nvPicPr>
          <p:cNvPr id="3" name="Picture 2"/>
          <p:cNvPicPr>
            <a:picLocks noChangeAspect="1"/>
          </p:cNvPicPr>
          <p:nvPr/>
        </p:nvPicPr>
        <p:blipFill>
          <a:blip r:embed="rId3"/>
          <a:stretch>
            <a:fillRect/>
          </a:stretch>
        </p:blipFill>
        <p:spPr>
          <a:xfrm>
            <a:off x="7391400" y="6396892"/>
            <a:ext cx="1170533" cy="469433"/>
          </a:xfrm>
          <a:prstGeom prst="rect">
            <a:avLst/>
          </a:prstGeom>
        </p:spPr>
      </p:pic>
    </p:spTree>
    <p:extLst>
      <p:ext uri="{BB962C8B-B14F-4D97-AF65-F5344CB8AC3E}">
        <p14:creationId xmlns:p14="http://schemas.microsoft.com/office/powerpoint/2010/main" xmlns="" val="18175704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457200"/>
            <a:ext cx="7467599" cy="949079"/>
          </a:xfrm>
        </p:spPr>
        <p:txBody>
          <a:bodyPr/>
          <a:lstStyle/>
          <a:p>
            <a:pPr algn="ctr"/>
            <a:r>
              <a:rPr lang="en-IN" sz="3200" dirty="0">
                <a:latin typeface="Arno Pro Subhead" pitchFamily="18" charset="0"/>
              </a:rPr>
              <a:t>Commonwealth Educational Media Centre for </a:t>
            </a:r>
            <a:r>
              <a:rPr lang="en-IN" sz="3200" dirty="0" smtClean="0">
                <a:latin typeface="Arno Pro Subhead" pitchFamily="18" charset="0"/>
              </a:rPr>
              <a:t>Asia (CEMCA)</a:t>
            </a:r>
            <a:endParaRPr lang="en-US" sz="3200" b="1" dirty="0">
              <a:latin typeface="Arno Pro Subhead" pitchFamily="18" charset="0"/>
            </a:endParaRPr>
          </a:p>
        </p:txBody>
      </p:sp>
      <p:sp>
        <p:nvSpPr>
          <p:cNvPr id="5" name="Content Placeholder 2"/>
          <p:cNvSpPr txBox="1">
            <a:spLocks/>
          </p:cNvSpPr>
          <p:nvPr/>
        </p:nvSpPr>
        <p:spPr>
          <a:xfrm>
            <a:off x="990600" y="1600200"/>
            <a:ext cx="7924800" cy="4572000"/>
          </a:xfrm>
          <a:prstGeom prst="rect">
            <a:avLst/>
          </a:prstGeom>
        </p:spPr>
        <p:txBody>
          <a:bodyPr/>
          <a:lstStyle>
            <a:lvl1pPr marL="342900" indent="-342900" algn="l" rtl="0" eaLnBrk="1" fontAlgn="base" hangingPunct="1">
              <a:spcBef>
                <a:spcPct val="20000"/>
              </a:spcBef>
              <a:spcAft>
                <a:spcPct val="0"/>
              </a:spcAft>
              <a:buClr>
                <a:srgbClr val="463691"/>
              </a:buClr>
              <a:buSzPct val="125000"/>
              <a:buFont typeface="Wingdings" pitchFamily="2" charset="2"/>
              <a:buChar char="§"/>
              <a:defRPr sz="30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Clr>
                <a:srgbClr val="B3AA7E"/>
              </a:buClr>
              <a:buFont typeface="Arial" charset="0"/>
              <a:buChar char="–"/>
              <a:defRPr sz="26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Clr>
                <a:srgbClr val="463691"/>
              </a:buClr>
              <a:buFont typeface="Arial" charset="0"/>
              <a:buChar char="•"/>
              <a:defRPr sz="23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Clr>
                <a:srgbClr val="B3AA7E"/>
              </a:buClr>
              <a:buFont typeface="Arial"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Established by the Commonwealth of Learning, Vancouver, Canada in 1994; Agreement with Govt. of India in 1998; Status of a Diplomatic mission in 2000</a:t>
            </a:r>
          </a:p>
          <a:p>
            <a:r>
              <a:rPr lang="en-IN" dirty="0" smtClean="0"/>
              <a:t>To assist governments and institutions to expand the scale, efficiency and quality of learning by using multiple media in </a:t>
            </a:r>
            <a:r>
              <a:rPr lang="en-IN" b="1" i="1" dirty="0" smtClean="0"/>
              <a:t>open, distance and technology-enhanced learning</a:t>
            </a:r>
            <a:endParaRPr lang="en-US" b="1" i="1" dirty="0"/>
          </a:p>
        </p:txBody>
      </p:sp>
      <p:grpSp>
        <p:nvGrpSpPr>
          <p:cNvPr id="3" name="Group 2"/>
          <p:cNvGrpSpPr/>
          <p:nvPr/>
        </p:nvGrpSpPr>
        <p:grpSpPr>
          <a:xfrm>
            <a:off x="1066800" y="6001027"/>
            <a:ext cx="7772400" cy="569837"/>
            <a:chOff x="609600" y="5754763"/>
            <a:chExt cx="7772400" cy="569837"/>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5764669"/>
              <a:ext cx="876300" cy="52578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15200" y="5760859"/>
              <a:ext cx="1066800" cy="5334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V="1">
              <a:off x="1524000" y="5764669"/>
              <a:ext cx="1066800" cy="5334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2667000" y="5776097"/>
              <a:ext cx="802208" cy="53467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43400" y="5777368"/>
              <a:ext cx="1066800" cy="5334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507308" y="5777357"/>
              <a:ext cx="789666" cy="52631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486400" y="5765939"/>
              <a:ext cx="838200" cy="558661"/>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400800" y="5754763"/>
              <a:ext cx="852034" cy="567880"/>
            </a:xfrm>
            <a:prstGeom prst="rect">
              <a:avLst/>
            </a:prstGeom>
          </p:spPr>
        </p:pic>
      </p:grpSp>
      <p:pic>
        <p:nvPicPr>
          <p:cNvPr id="15" name="Picture 14" descr="C:\Users\Dell\Desktop\CEMCA\CEMCA Official\All official communications\COL- CEMCA Logo copy.jpg"/>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0" y="0"/>
            <a:ext cx="815975" cy="990600"/>
          </a:xfrm>
          <a:prstGeom prst="rect">
            <a:avLst/>
          </a:prstGeom>
          <a:noFill/>
          <a:ln>
            <a:noFill/>
          </a:ln>
        </p:spPr>
      </p:pic>
      <p:pic>
        <p:nvPicPr>
          <p:cNvPr id="4" name="Picture 3"/>
          <p:cNvPicPr>
            <a:picLocks noChangeAspect="1"/>
          </p:cNvPicPr>
          <p:nvPr/>
        </p:nvPicPr>
        <p:blipFill>
          <a:blip r:embed="rId11"/>
          <a:stretch>
            <a:fillRect/>
          </a:stretch>
        </p:blipFill>
        <p:spPr>
          <a:xfrm>
            <a:off x="7897266" y="5404083"/>
            <a:ext cx="1170533" cy="469433"/>
          </a:xfrm>
          <a:prstGeom prst="rect">
            <a:avLst/>
          </a:prstGeom>
        </p:spPr>
      </p:pic>
    </p:spTree>
    <p:extLst>
      <p:ext uri="{BB962C8B-B14F-4D97-AF65-F5344CB8AC3E}">
        <p14:creationId xmlns:p14="http://schemas.microsoft.com/office/powerpoint/2010/main" xmlns="" val="2379099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34260" y="990600"/>
            <a:ext cx="6733540" cy="5282163"/>
            <a:chOff x="46568" y="12702"/>
            <a:chExt cx="9483370" cy="7233108"/>
          </a:xfrm>
        </p:grpSpPr>
        <p:sp>
          <p:nvSpPr>
            <p:cNvPr id="28673" name="AutoShape 1"/>
            <p:cNvSpPr>
              <a:spLocks noChangeArrowheads="1"/>
            </p:cNvSpPr>
            <p:nvPr/>
          </p:nvSpPr>
          <p:spPr bwMode="auto">
            <a:xfrm>
              <a:off x="46568" y="12702"/>
              <a:ext cx="9483370" cy="7233108"/>
            </a:xfrm>
            <a:prstGeom prst="roundRect">
              <a:avLst>
                <a:gd name="adj" fmla="val 14"/>
              </a:avLst>
            </a:prstGeom>
            <a:solidFill>
              <a:srgbClr val="FF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48214" tIns="24107" rIns="48214" bIns="24107" anchor="ctr"/>
            <a:lstStyle/>
            <a:p>
              <a:pPr>
                <a:defRPr/>
              </a:pPr>
              <a:endParaRPr lang="en-US" sz="1350" dirty="0"/>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38349" y="1423400"/>
              <a:ext cx="2095384" cy="73458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86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38349" y="2261813"/>
              <a:ext cx="2095384" cy="73458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86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21604" y="4802721"/>
              <a:ext cx="2095384" cy="73458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867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38349" y="3100226"/>
              <a:ext cx="2095384" cy="73347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8678"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21604" y="3964521"/>
              <a:ext cx="2095384" cy="73458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8679"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438349" y="5641133"/>
              <a:ext cx="2095384" cy="73458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8680" name="Picture 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438350" y="568244"/>
              <a:ext cx="2078638" cy="73347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8681" name="Rectangle 9"/>
            <p:cNvSpPr>
              <a:spLocks noChangeArrowheads="1"/>
            </p:cNvSpPr>
            <p:nvPr/>
          </p:nvSpPr>
          <p:spPr bwMode="auto">
            <a:xfrm>
              <a:off x="642725" y="589458"/>
              <a:ext cx="2490050" cy="5767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47454" tIns="23727" rIns="47454" bIns="23727">
              <a:spAutoFit/>
            </a:bodyPr>
            <a:lstStyle/>
            <a:p>
              <a:pPr algn="ctr">
                <a:tabLst>
                  <a:tab pos="381690" algn="l"/>
                  <a:tab pos="763379" algn="l"/>
                  <a:tab pos="1145069" algn="l"/>
                </a:tabLst>
                <a:defRPr/>
              </a:pPr>
              <a:r>
                <a:rPr lang="en-US" dirty="0">
                  <a:solidFill>
                    <a:srgbClr val="000000"/>
                  </a:solidFill>
                </a:rPr>
                <a:t>most freedom</a:t>
              </a:r>
            </a:p>
          </p:txBody>
        </p:sp>
        <p:sp>
          <p:nvSpPr>
            <p:cNvPr id="28682" name="Rectangle 10"/>
            <p:cNvSpPr>
              <a:spLocks noChangeArrowheads="1"/>
            </p:cNvSpPr>
            <p:nvPr/>
          </p:nvSpPr>
          <p:spPr bwMode="auto">
            <a:xfrm>
              <a:off x="676008" y="5684670"/>
              <a:ext cx="2442448" cy="5767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47454" tIns="23727" rIns="47454" bIns="23727">
              <a:spAutoFit/>
            </a:bodyPr>
            <a:lstStyle/>
            <a:p>
              <a:pPr algn="ctr">
                <a:tabLst>
                  <a:tab pos="381690" algn="l"/>
                  <a:tab pos="763379" algn="l"/>
                  <a:tab pos="1145069" algn="l"/>
                </a:tabLst>
                <a:defRPr/>
              </a:pPr>
              <a:r>
                <a:rPr lang="en-US" dirty="0">
                  <a:solidFill>
                    <a:srgbClr val="000000"/>
                  </a:solidFill>
                </a:rPr>
                <a:t>least freedom</a:t>
              </a:r>
            </a:p>
          </p:txBody>
        </p:sp>
        <p:cxnSp>
          <p:nvCxnSpPr>
            <p:cNvPr id="28683" name="AutoShape 11"/>
            <p:cNvCxnSpPr>
              <a:cxnSpLocks noChangeShapeType="1"/>
            </p:cNvCxnSpPr>
            <p:nvPr/>
          </p:nvCxnSpPr>
          <p:spPr bwMode="auto">
            <a:xfrm flipV="1">
              <a:off x="1887744" y="1173329"/>
              <a:ext cx="1116" cy="4510227"/>
            </a:xfrm>
            <a:prstGeom prst="straightConnector1">
              <a:avLst/>
            </a:prstGeom>
            <a:noFill/>
            <a:ln w="8568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4" name="AutoShape 11"/>
            <p:cNvCxnSpPr>
              <a:cxnSpLocks noChangeShapeType="1"/>
            </p:cNvCxnSpPr>
            <p:nvPr/>
          </p:nvCxnSpPr>
          <p:spPr bwMode="auto">
            <a:xfrm flipV="1">
              <a:off x="5936721" y="589461"/>
              <a:ext cx="12700" cy="4130863"/>
            </a:xfrm>
            <a:prstGeom prst="straightConnector1">
              <a:avLst/>
            </a:prstGeom>
            <a:noFill/>
            <a:ln w="85680">
              <a:solidFill>
                <a:srgbClr val="008000"/>
              </a:solidFill>
              <a:round/>
              <a:headEnd type="triangle"/>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8" name="AutoShape 11"/>
            <p:cNvCxnSpPr>
              <a:cxnSpLocks noChangeShapeType="1"/>
            </p:cNvCxnSpPr>
            <p:nvPr/>
          </p:nvCxnSpPr>
          <p:spPr bwMode="auto">
            <a:xfrm flipV="1">
              <a:off x="5924021" y="4802721"/>
              <a:ext cx="12700" cy="1573000"/>
            </a:xfrm>
            <a:prstGeom prst="straightConnector1">
              <a:avLst/>
            </a:prstGeom>
            <a:noFill/>
            <a:ln w="85680">
              <a:solidFill>
                <a:srgbClr val="800000"/>
              </a:solidFill>
              <a:round/>
              <a:headEnd type="triangle"/>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22" name="Rectangle 9"/>
            <p:cNvSpPr>
              <a:spLocks noChangeArrowheads="1"/>
            </p:cNvSpPr>
            <p:nvPr/>
          </p:nvSpPr>
          <p:spPr bwMode="auto">
            <a:xfrm>
              <a:off x="6297755" y="5102391"/>
              <a:ext cx="2127395" cy="78167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47454" tIns="23727" rIns="47454" bIns="23727">
              <a:spAutoFit/>
            </a:bodyPr>
            <a:lstStyle/>
            <a:p>
              <a:pPr algn="ctr">
                <a:tabLst>
                  <a:tab pos="381690" algn="l"/>
                  <a:tab pos="763379" algn="l"/>
                  <a:tab pos="1145069" algn="l"/>
                </a:tabLst>
                <a:defRPr/>
              </a:pPr>
              <a:r>
                <a:rPr lang="en-US" sz="2550" u="sng" dirty="0">
                  <a:solidFill>
                    <a:srgbClr val="000000"/>
                  </a:solidFill>
                </a:rPr>
                <a:t>Not</a:t>
              </a:r>
              <a:r>
                <a:rPr lang="en-US" sz="2550" dirty="0">
                  <a:solidFill>
                    <a:srgbClr val="000000"/>
                  </a:solidFill>
                </a:rPr>
                <a:t> OER</a:t>
              </a:r>
            </a:p>
          </p:txBody>
        </p:sp>
        <p:sp>
          <p:nvSpPr>
            <p:cNvPr id="23" name="Rectangle 9"/>
            <p:cNvSpPr>
              <a:spLocks noChangeArrowheads="1"/>
            </p:cNvSpPr>
            <p:nvPr/>
          </p:nvSpPr>
          <p:spPr bwMode="auto">
            <a:xfrm>
              <a:off x="6369683" y="2414282"/>
              <a:ext cx="1136195" cy="78167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47454" tIns="23727" rIns="47454" bIns="23727">
              <a:spAutoFit/>
            </a:bodyPr>
            <a:lstStyle/>
            <a:p>
              <a:pPr algn="ctr">
                <a:tabLst>
                  <a:tab pos="381690" algn="l"/>
                  <a:tab pos="763379" algn="l"/>
                  <a:tab pos="1145069" algn="l"/>
                </a:tabLst>
                <a:defRPr/>
              </a:pPr>
              <a:r>
                <a:rPr lang="en-US" sz="2550" dirty="0">
                  <a:solidFill>
                    <a:srgbClr val="000000"/>
                  </a:solidFill>
                </a:rPr>
                <a:t>OER</a:t>
              </a:r>
            </a:p>
          </p:txBody>
        </p:sp>
      </p:grpSp>
      <p:sp>
        <p:nvSpPr>
          <p:cNvPr id="3" name="Title 2"/>
          <p:cNvSpPr>
            <a:spLocks noGrp="1"/>
          </p:cNvSpPr>
          <p:nvPr>
            <p:ph type="title"/>
          </p:nvPr>
        </p:nvSpPr>
        <p:spPr>
          <a:xfrm>
            <a:off x="2971800" y="110422"/>
            <a:ext cx="6400800" cy="728558"/>
          </a:xfrm>
        </p:spPr>
        <p:txBody>
          <a:bodyPr/>
          <a:lstStyle/>
          <a:p>
            <a:r>
              <a:rPr lang="en-CA" dirty="0"/>
              <a:t>Open Licences- Summary</a:t>
            </a:r>
          </a:p>
        </p:txBody>
      </p:sp>
    </p:spTree>
    <p:extLst>
      <p:ext uri="{BB962C8B-B14F-4D97-AF65-F5344CB8AC3E}">
        <p14:creationId xmlns:p14="http://schemas.microsoft.com/office/powerpoint/2010/main" xmlns="" val="38528109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2600" y="468756"/>
            <a:ext cx="6781800" cy="762000"/>
          </a:xfrm>
          <a:prstGeom prst="rect">
            <a:avLst/>
          </a:prstGeom>
        </p:spPr>
        <p:txBody>
          <a:bodyPr/>
          <a:lstStyle>
            <a:lvl1pPr algn="l" rtl="0" eaLnBrk="1" fontAlgn="base" hangingPunct="1">
              <a:spcBef>
                <a:spcPct val="0"/>
              </a:spcBef>
              <a:spcAft>
                <a:spcPct val="0"/>
              </a:spcAft>
              <a:defRPr sz="3600" b="1" kern="1200">
                <a:solidFill>
                  <a:srgbClr val="463691"/>
                </a:solidFill>
                <a:latin typeface="Georgia" panose="02040502050405020303" pitchFamily="18" charset="0"/>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a:lstStyle>
          <a:p>
            <a:r>
              <a:rPr lang="en-US" dirty="0"/>
              <a:t>Searching </a:t>
            </a:r>
            <a:r>
              <a:rPr lang="en-US" dirty="0" smtClean="0"/>
              <a:t>OER</a:t>
            </a:r>
            <a:endParaRPr lang="en-US" dirty="0"/>
          </a:p>
        </p:txBody>
      </p:sp>
      <p:pic>
        <p:nvPicPr>
          <p:cNvPr id="9" name="Picture 8" descr="C:\Users\Dell\Desktop\CEMCA\CEMCA Official\All official communications\COL- CEMCA Logo cop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74930"/>
            <a:ext cx="815975" cy="1221740"/>
          </a:xfrm>
          <a:prstGeom prst="rect">
            <a:avLst/>
          </a:prstGeom>
          <a:noFill/>
          <a:ln>
            <a:noFill/>
          </a:ln>
        </p:spPr>
      </p:pic>
      <p:sp>
        <p:nvSpPr>
          <p:cNvPr id="6" name="Content Placeholder 2"/>
          <p:cNvSpPr txBox="1">
            <a:spLocks/>
          </p:cNvSpPr>
          <p:nvPr/>
        </p:nvSpPr>
        <p:spPr>
          <a:xfrm>
            <a:off x="-76200" y="2209800"/>
            <a:ext cx="5219700" cy="4466551"/>
          </a:xfrm>
          <a:prstGeom prst="rect">
            <a:avLst/>
          </a:prstGeom>
        </p:spPr>
        <p:txBody>
          <a:bodyPr/>
          <a:lstStyle>
            <a:lvl1pPr marL="342900" indent="-342900" algn="l" rtl="0" eaLnBrk="1" fontAlgn="base" hangingPunct="1">
              <a:spcBef>
                <a:spcPct val="20000"/>
              </a:spcBef>
              <a:spcAft>
                <a:spcPct val="0"/>
              </a:spcAft>
              <a:buClr>
                <a:srgbClr val="463691"/>
              </a:buClr>
              <a:buSzPct val="125000"/>
              <a:buFont typeface="Wingdings" pitchFamily="2" charset="2"/>
              <a:buChar char="§"/>
              <a:defRPr sz="30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Clr>
                <a:srgbClr val="B3AA7E"/>
              </a:buClr>
              <a:buFont typeface="Arial" charset="0"/>
              <a:buChar char="–"/>
              <a:defRPr sz="26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Clr>
                <a:srgbClr val="463691"/>
              </a:buClr>
              <a:buFont typeface="Arial" charset="0"/>
              <a:buChar char="•"/>
              <a:defRPr sz="23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Clr>
                <a:srgbClr val="B3AA7E"/>
              </a:buClr>
              <a:buFont typeface="Arial"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itchFamily="2" charset="2"/>
              <a:buChar char="§"/>
            </a:pPr>
            <a:r>
              <a:rPr lang="en-US" dirty="0" smtClean="0">
                <a:hlinkClick r:id="rId3"/>
              </a:rPr>
              <a:t>Google Advanced Search</a:t>
            </a:r>
            <a:endParaRPr lang="en-US" dirty="0" smtClean="0"/>
          </a:p>
          <a:p>
            <a:pPr lvl="1">
              <a:buFont typeface="Wingdings" pitchFamily="2" charset="2"/>
              <a:buChar char="§"/>
            </a:pPr>
            <a:r>
              <a:rPr lang="en-US" dirty="0" smtClean="0">
                <a:hlinkClick r:id="rId4"/>
              </a:rPr>
              <a:t>Creative Commons Search</a:t>
            </a:r>
            <a:endParaRPr lang="en-US" dirty="0" smtClean="0"/>
          </a:p>
          <a:p>
            <a:pPr lvl="1">
              <a:buFont typeface="Wingdings" pitchFamily="2" charset="2"/>
              <a:buChar char="§"/>
            </a:pPr>
            <a:r>
              <a:rPr lang="en-US" dirty="0" smtClean="0">
                <a:hlinkClick r:id="rId5"/>
              </a:rPr>
              <a:t>JORUM </a:t>
            </a:r>
            <a:r>
              <a:rPr lang="en-US" dirty="0"/>
              <a:t>(UK)</a:t>
            </a:r>
          </a:p>
          <a:p>
            <a:pPr lvl="1">
              <a:buFont typeface="Wingdings" pitchFamily="2" charset="2"/>
              <a:buChar char="§"/>
            </a:pPr>
            <a:r>
              <a:rPr lang="en-US" dirty="0" err="1" smtClean="0">
                <a:hlinkClick r:id="rId6"/>
              </a:rPr>
              <a:t>Xpert</a:t>
            </a:r>
            <a:r>
              <a:rPr lang="en-US" dirty="0" smtClean="0">
                <a:hlinkClick r:id="rId6"/>
              </a:rPr>
              <a:t> </a:t>
            </a:r>
            <a:endParaRPr lang="en-US" dirty="0" smtClean="0"/>
          </a:p>
          <a:p>
            <a:pPr lvl="1">
              <a:buFont typeface="Wingdings" pitchFamily="2" charset="2"/>
              <a:buChar char="§"/>
            </a:pPr>
            <a:r>
              <a:rPr lang="en-US" dirty="0" smtClean="0">
                <a:hlinkClick r:id="rId7"/>
              </a:rPr>
              <a:t>Connecting Repositories</a:t>
            </a:r>
            <a:endParaRPr lang="en-US" dirty="0" smtClean="0"/>
          </a:p>
          <a:p>
            <a:pPr lvl="1">
              <a:buFont typeface="Wingdings" pitchFamily="2" charset="2"/>
              <a:buChar char="§"/>
            </a:pPr>
            <a:r>
              <a:rPr lang="en-US" dirty="0" smtClean="0">
                <a:hlinkClick r:id="rId8"/>
              </a:rPr>
              <a:t>BASE</a:t>
            </a:r>
            <a:endParaRPr lang="en-US" dirty="0" smtClean="0"/>
          </a:p>
          <a:p>
            <a:pPr lvl="1">
              <a:buFont typeface="Wingdings" pitchFamily="2" charset="2"/>
              <a:buChar char="§"/>
            </a:pPr>
            <a:r>
              <a:rPr lang="en-US" dirty="0" err="1" smtClean="0">
                <a:hlinkClick r:id="rId9"/>
              </a:rPr>
              <a:t>FreeFullPDF</a:t>
            </a:r>
            <a:endParaRPr lang="en-US" dirty="0" smtClean="0"/>
          </a:p>
          <a:p>
            <a:pPr lvl="1">
              <a:buFont typeface="Wingdings" pitchFamily="2" charset="2"/>
              <a:buChar char="§"/>
            </a:pPr>
            <a:r>
              <a:rPr lang="en-US" dirty="0" smtClean="0">
                <a:hlinkClick r:id="rId10"/>
              </a:rPr>
              <a:t>Directory of OER</a:t>
            </a:r>
            <a:endParaRPr lang="en-US" dirty="0" smtClean="0"/>
          </a:p>
          <a:p>
            <a:pPr lvl="1"/>
            <a:endParaRPr lang="en-US" dirty="0" smtClean="0"/>
          </a:p>
        </p:txBody>
      </p:sp>
      <p:pic>
        <p:nvPicPr>
          <p:cNvPr id="2" name="Picture 1"/>
          <p:cNvPicPr>
            <a:picLocks noChangeAspect="1"/>
          </p:cNvPicPr>
          <p:nvPr/>
        </p:nvPicPr>
        <p:blipFill>
          <a:blip r:embed="rId11"/>
          <a:stretch>
            <a:fillRect/>
          </a:stretch>
        </p:blipFill>
        <p:spPr>
          <a:xfrm>
            <a:off x="4724400" y="1219200"/>
            <a:ext cx="4285859" cy="5029636"/>
          </a:xfrm>
          <a:prstGeom prst="rect">
            <a:avLst/>
          </a:prstGeom>
        </p:spPr>
      </p:pic>
      <p:pic>
        <p:nvPicPr>
          <p:cNvPr id="3" name="Picture 2"/>
          <p:cNvPicPr>
            <a:picLocks noChangeAspect="1"/>
          </p:cNvPicPr>
          <p:nvPr/>
        </p:nvPicPr>
        <p:blipFill>
          <a:blip r:embed="rId12"/>
          <a:stretch>
            <a:fillRect/>
          </a:stretch>
        </p:blipFill>
        <p:spPr>
          <a:xfrm>
            <a:off x="7839726" y="6370982"/>
            <a:ext cx="1170533" cy="469433"/>
          </a:xfrm>
          <a:prstGeom prst="rect">
            <a:avLst/>
          </a:prstGeom>
        </p:spPr>
      </p:pic>
    </p:spTree>
    <p:extLst>
      <p:ext uri="{BB962C8B-B14F-4D97-AF65-F5344CB8AC3E}">
        <p14:creationId xmlns:p14="http://schemas.microsoft.com/office/powerpoint/2010/main" xmlns="" val="312061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82843" y="81682"/>
            <a:ext cx="6781800" cy="762000"/>
          </a:xfrm>
          <a:prstGeom prst="rect">
            <a:avLst/>
          </a:prstGeom>
        </p:spPr>
        <p:txBody>
          <a:bodyPr/>
          <a:lstStyle>
            <a:lvl1pPr algn="l" rtl="0" eaLnBrk="1" fontAlgn="base" hangingPunct="1">
              <a:spcBef>
                <a:spcPct val="0"/>
              </a:spcBef>
              <a:spcAft>
                <a:spcPct val="0"/>
              </a:spcAft>
              <a:defRPr sz="3600" b="1" kern="1200">
                <a:solidFill>
                  <a:srgbClr val="463691"/>
                </a:solidFill>
                <a:latin typeface="Georgia" panose="02040502050405020303" pitchFamily="18" charset="0"/>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a:lstStyle>
          <a:p>
            <a:r>
              <a:rPr lang="en-US" dirty="0"/>
              <a:t>Major OER Platforms</a:t>
            </a:r>
          </a:p>
        </p:txBody>
      </p:sp>
      <p:pic>
        <p:nvPicPr>
          <p:cNvPr id="9" name="Picture 8" descr="C:\Users\Dell\Desktop\CEMCA\CEMCA Official\All official communications\COL- CEMCA Logo cop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74930"/>
            <a:ext cx="815975" cy="1221740"/>
          </a:xfrm>
          <a:prstGeom prst="rect">
            <a:avLst/>
          </a:prstGeom>
          <a:noFill/>
          <a:ln>
            <a:noFill/>
          </a:ln>
        </p:spPr>
      </p:pic>
      <p:sp>
        <p:nvSpPr>
          <p:cNvPr id="5" name="Content Placeholder 2"/>
          <p:cNvSpPr txBox="1">
            <a:spLocks/>
          </p:cNvSpPr>
          <p:nvPr/>
        </p:nvSpPr>
        <p:spPr>
          <a:xfrm>
            <a:off x="152400" y="1299564"/>
            <a:ext cx="3733800" cy="5572125"/>
          </a:xfrm>
          <a:prstGeom prst="rect">
            <a:avLst/>
          </a:prstGeom>
        </p:spPr>
        <p:txBody>
          <a:bodyPr/>
          <a:lstStyle>
            <a:lvl1pPr marL="342900" indent="-342900" algn="l" rtl="0" eaLnBrk="1" fontAlgn="base" hangingPunct="1">
              <a:spcBef>
                <a:spcPct val="20000"/>
              </a:spcBef>
              <a:spcAft>
                <a:spcPct val="0"/>
              </a:spcAft>
              <a:buClr>
                <a:srgbClr val="463691"/>
              </a:buClr>
              <a:buSzPct val="125000"/>
              <a:buFont typeface="Wingdings" pitchFamily="2" charset="2"/>
              <a:buChar char="§"/>
              <a:defRPr sz="30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Clr>
                <a:srgbClr val="B3AA7E"/>
              </a:buClr>
              <a:buFont typeface="Arial" charset="0"/>
              <a:buChar char="–"/>
              <a:defRPr sz="26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Clr>
                <a:srgbClr val="463691"/>
              </a:buClr>
              <a:buFont typeface="Arial" charset="0"/>
              <a:buChar char="•"/>
              <a:defRPr sz="23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Clr>
                <a:srgbClr val="B3AA7E"/>
              </a:buClr>
              <a:buFont typeface="Arial"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pPr>
            <a:r>
              <a:rPr lang="en-IN" sz="2300" dirty="0">
                <a:latin typeface="+mj-lt"/>
              </a:rPr>
              <a:t>Wikipedia, </a:t>
            </a:r>
            <a:r>
              <a:rPr lang="en-IN" sz="2300" dirty="0" err="1">
                <a:latin typeface="+mj-lt"/>
              </a:rPr>
              <a:t>Wikieducator</a:t>
            </a:r>
            <a:r>
              <a:rPr lang="en-IN" sz="2300" dirty="0">
                <a:latin typeface="+mj-lt"/>
              </a:rPr>
              <a:t>, </a:t>
            </a:r>
            <a:r>
              <a:rPr lang="en-IN" sz="2300" dirty="0" err="1">
                <a:latin typeface="+mj-lt"/>
              </a:rPr>
              <a:t>Wikivarsity</a:t>
            </a:r>
            <a:r>
              <a:rPr lang="en-IN" sz="2300" dirty="0">
                <a:latin typeface="+mj-lt"/>
              </a:rPr>
              <a:t>, </a:t>
            </a:r>
            <a:r>
              <a:rPr lang="en-IN" sz="2300" dirty="0" err="1">
                <a:latin typeface="+mj-lt"/>
              </a:rPr>
              <a:t>Wikispaces</a:t>
            </a:r>
            <a:r>
              <a:rPr lang="en-IN" sz="2300" dirty="0">
                <a:latin typeface="+mj-lt"/>
              </a:rPr>
              <a:t>, etc.</a:t>
            </a:r>
          </a:p>
          <a:p>
            <a:pPr>
              <a:spcBef>
                <a:spcPct val="0"/>
              </a:spcBef>
            </a:pPr>
            <a:r>
              <a:rPr lang="en-IN" sz="2300" dirty="0">
                <a:latin typeface="+mj-lt"/>
              </a:rPr>
              <a:t>Connexions</a:t>
            </a:r>
          </a:p>
          <a:p>
            <a:pPr>
              <a:spcBef>
                <a:spcPct val="0"/>
              </a:spcBef>
            </a:pPr>
            <a:r>
              <a:rPr lang="en-IN" sz="2300" dirty="0">
                <a:latin typeface="+mj-lt"/>
              </a:rPr>
              <a:t>MIT </a:t>
            </a:r>
            <a:r>
              <a:rPr lang="en-IN" sz="2300" dirty="0" err="1">
                <a:latin typeface="+mj-lt"/>
              </a:rPr>
              <a:t>OpenCourseware</a:t>
            </a:r>
            <a:endParaRPr lang="en-IN" sz="2300" dirty="0">
              <a:latin typeface="+mj-lt"/>
            </a:endParaRPr>
          </a:p>
          <a:p>
            <a:pPr>
              <a:spcBef>
                <a:spcPct val="0"/>
              </a:spcBef>
            </a:pPr>
            <a:r>
              <a:rPr lang="en-IN" sz="2300" dirty="0">
                <a:latin typeface="+mj-lt"/>
              </a:rPr>
              <a:t>OLI-CMU</a:t>
            </a:r>
          </a:p>
          <a:p>
            <a:pPr>
              <a:spcBef>
                <a:spcPct val="0"/>
              </a:spcBef>
            </a:pPr>
            <a:r>
              <a:rPr lang="en-IN" sz="2300" dirty="0" err="1">
                <a:latin typeface="+mj-lt"/>
              </a:rPr>
              <a:t>FlexiLearn</a:t>
            </a:r>
            <a:endParaRPr lang="en-IN" sz="2300" dirty="0">
              <a:latin typeface="+mj-lt"/>
            </a:endParaRPr>
          </a:p>
          <a:p>
            <a:pPr>
              <a:spcBef>
                <a:spcPct val="0"/>
              </a:spcBef>
            </a:pPr>
            <a:r>
              <a:rPr lang="en-IN" sz="2300" dirty="0" err="1">
                <a:latin typeface="+mj-lt"/>
              </a:rPr>
              <a:t>OpenLearn</a:t>
            </a:r>
            <a:endParaRPr lang="en-IN" sz="2300" dirty="0">
              <a:latin typeface="+mj-lt"/>
            </a:endParaRPr>
          </a:p>
          <a:p>
            <a:pPr>
              <a:spcBef>
                <a:spcPct val="0"/>
              </a:spcBef>
            </a:pPr>
            <a:r>
              <a:rPr lang="en-IN" sz="2300" dirty="0">
                <a:latin typeface="+mj-lt"/>
              </a:rPr>
              <a:t>OER Commons</a:t>
            </a:r>
          </a:p>
          <a:p>
            <a:pPr>
              <a:spcBef>
                <a:spcPct val="0"/>
              </a:spcBef>
            </a:pPr>
            <a:r>
              <a:rPr lang="en-IN" sz="2300" dirty="0">
                <a:latin typeface="+mj-lt"/>
              </a:rPr>
              <a:t>Directory of OER</a:t>
            </a:r>
          </a:p>
          <a:p>
            <a:pPr>
              <a:spcBef>
                <a:spcPct val="0"/>
              </a:spcBef>
            </a:pPr>
            <a:r>
              <a:rPr lang="en-IN" sz="2300" dirty="0">
                <a:latin typeface="+mj-lt"/>
              </a:rPr>
              <a:t>College Open textbooks</a:t>
            </a:r>
          </a:p>
          <a:p>
            <a:pPr>
              <a:spcBef>
                <a:spcPct val="0"/>
              </a:spcBef>
            </a:pPr>
            <a:r>
              <a:rPr lang="en-IN" sz="2300" dirty="0">
                <a:latin typeface="+mj-lt"/>
              </a:rPr>
              <a:t>CK-12</a:t>
            </a:r>
          </a:p>
          <a:p>
            <a:r>
              <a:rPr lang="en-IN" sz="2300" dirty="0" err="1"/>
              <a:t>Siyavula</a:t>
            </a:r>
            <a:endParaRPr lang="en-IN" sz="2300" dirty="0"/>
          </a:p>
          <a:p>
            <a:r>
              <a:rPr lang="en-IN" sz="2300" dirty="0" smtClean="0"/>
              <a:t>MERLOT</a:t>
            </a:r>
            <a:endParaRPr lang="en-IN" sz="2300" dirty="0"/>
          </a:p>
          <a:p>
            <a:endParaRPr lang="en-IN" sz="2300" dirty="0"/>
          </a:p>
        </p:txBody>
      </p:sp>
      <p:sp>
        <p:nvSpPr>
          <p:cNvPr id="2" name="TextBox 1"/>
          <p:cNvSpPr txBox="1"/>
          <p:nvPr/>
        </p:nvSpPr>
        <p:spPr>
          <a:xfrm>
            <a:off x="4183284" y="677425"/>
            <a:ext cx="4876800" cy="369332"/>
          </a:xfrm>
          <a:prstGeom prst="rect">
            <a:avLst/>
          </a:prstGeom>
          <a:noFill/>
        </p:spPr>
        <p:txBody>
          <a:bodyPr wrap="square" rtlCol="0">
            <a:spAutoFit/>
          </a:bodyPr>
          <a:lstStyle/>
          <a:p>
            <a:endParaRPr lang="en-IN" dirty="0"/>
          </a:p>
        </p:txBody>
      </p:sp>
      <p:sp>
        <p:nvSpPr>
          <p:cNvPr id="3" name="TextBox 2"/>
          <p:cNvSpPr txBox="1"/>
          <p:nvPr/>
        </p:nvSpPr>
        <p:spPr>
          <a:xfrm>
            <a:off x="4183284" y="677425"/>
            <a:ext cx="4876800" cy="1154162"/>
          </a:xfrm>
          <a:prstGeom prst="rect">
            <a:avLst/>
          </a:prstGeom>
          <a:noFill/>
        </p:spPr>
        <p:txBody>
          <a:bodyPr wrap="square" rtlCol="0">
            <a:spAutoFit/>
          </a:bodyPr>
          <a:lstStyle/>
          <a:p>
            <a:pPr marL="342900" indent="-342900">
              <a:buFont typeface="Wingdings" pitchFamily="2" charset="2"/>
              <a:buChar char="§"/>
            </a:pPr>
            <a:r>
              <a:rPr lang="en-IN" sz="2300" dirty="0" smtClean="0">
                <a:latin typeface="+mj-lt"/>
              </a:rPr>
              <a:t>BC </a:t>
            </a:r>
            <a:r>
              <a:rPr lang="en-IN" sz="2300" dirty="0">
                <a:latin typeface="+mj-lt"/>
              </a:rPr>
              <a:t>Open Textbooks</a:t>
            </a:r>
          </a:p>
          <a:p>
            <a:pPr marL="342900" indent="-342900">
              <a:buFont typeface="Wingdings" pitchFamily="2" charset="2"/>
              <a:buChar char="§"/>
            </a:pPr>
            <a:r>
              <a:rPr lang="en-IN" sz="2300" dirty="0">
                <a:latin typeface="+mj-lt"/>
              </a:rPr>
              <a:t>Open Course Library</a:t>
            </a:r>
          </a:p>
          <a:p>
            <a:pPr marL="342900" indent="-342900">
              <a:buFont typeface="Wingdings" pitchFamily="2" charset="2"/>
              <a:buChar char="§"/>
            </a:pPr>
            <a:r>
              <a:rPr lang="en-IN" sz="2300" dirty="0" smtClean="0">
                <a:latin typeface="+mj-lt"/>
              </a:rPr>
              <a:t>NPTEL</a:t>
            </a:r>
            <a:endParaRPr lang="en-IN" sz="2300" dirty="0">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81800" y="1494647"/>
            <a:ext cx="2057399" cy="56275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03622" y="1831587"/>
            <a:ext cx="1841799" cy="65443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428490" y="2171699"/>
            <a:ext cx="1801110" cy="6286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203622" y="4848225"/>
            <a:ext cx="1633844" cy="90963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413539" y="3733800"/>
            <a:ext cx="1631882" cy="1199744"/>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781800" y="4178517"/>
            <a:ext cx="1524000" cy="142875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886200" y="2704724"/>
            <a:ext cx="2295525" cy="80007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5562600" y="5757862"/>
            <a:ext cx="3409950" cy="1000125"/>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2660572" y="3638550"/>
            <a:ext cx="1543050" cy="9906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819400" y="5943600"/>
            <a:ext cx="2487009" cy="814387"/>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895600" y="931896"/>
            <a:ext cx="990600" cy="1125503"/>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432348" y="2922997"/>
            <a:ext cx="2406852" cy="1163594"/>
          </a:xfrm>
          <a:prstGeom prst="rect">
            <a:avLst/>
          </a:prstGeom>
        </p:spPr>
      </p:pic>
    </p:spTree>
    <p:extLst>
      <p:ext uri="{BB962C8B-B14F-4D97-AF65-F5344CB8AC3E}">
        <p14:creationId xmlns:p14="http://schemas.microsoft.com/office/powerpoint/2010/main" xmlns="" val="294525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05023" y="2514600"/>
            <a:ext cx="6781800" cy="1371600"/>
          </a:xfrm>
          <a:prstGeom prst="rect">
            <a:avLst/>
          </a:prstGeom>
        </p:spPr>
        <p:txBody>
          <a:bodyPr/>
          <a:lstStyle>
            <a:lvl1pPr algn="l" rtl="0" eaLnBrk="1" fontAlgn="base" hangingPunct="1">
              <a:spcBef>
                <a:spcPct val="0"/>
              </a:spcBef>
              <a:spcAft>
                <a:spcPct val="0"/>
              </a:spcAft>
              <a:defRPr sz="3600" b="1" kern="1200">
                <a:solidFill>
                  <a:srgbClr val="463691"/>
                </a:solidFill>
                <a:latin typeface="Georgia" panose="02040502050405020303" pitchFamily="18" charset="0"/>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a:lstStyle>
          <a:p>
            <a:pPr algn="ctr"/>
            <a:endParaRPr lang="en-US" sz="4000" dirty="0"/>
          </a:p>
        </p:txBody>
      </p:sp>
      <p:pic>
        <p:nvPicPr>
          <p:cNvPr id="9" name="Picture 8" descr="C:\Users\Dell\Desktop\CEMCA\CEMCA Official\All official communications\COL- CEMCA Logo cop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74930"/>
            <a:ext cx="815975" cy="839470"/>
          </a:xfrm>
          <a:prstGeom prst="rect">
            <a:avLst/>
          </a:prstGeom>
          <a:noFill/>
          <a:ln>
            <a:noFill/>
          </a:ln>
        </p:spPr>
      </p:pic>
      <p:sp>
        <p:nvSpPr>
          <p:cNvPr id="6" name="Content Placeholder 2"/>
          <p:cNvSpPr txBox="1">
            <a:spLocks/>
          </p:cNvSpPr>
          <p:nvPr/>
        </p:nvSpPr>
        <p:spPr>
          <a:xfrm>
            <a:off x="0" y="1477051"/>
            <a:ext cx="4533900" cy="4572000"/>
          </a:xfrm>
          <a:prstGeom prst="rect">
            <a:avLst/>
          </a:prstGeom>
        </p:spPr>
        <p:txBody>
          <a:bodyPr/>
          <a:lstStyle>
            <a:lvl1pPr marL="342900" indent="-342900" algn="l" rtl="0" eaLnBrk="1" fontAlgn="base" hangingPunct="1">
              <a:spcBef>
                <a:spcPct val="20000"/>
              </a:spcBef>
              <a:spcAft>
                <a:spcPct val="0"/>
              </a:spcAft>
              <a:buClr>
                <a:srgbClr val="463691"/>
              </a:buClr>
              <a:buSzPct val="125000"/>
              <a:buFont typeface="Wingdings" pitchFamily="2" charset="2"/>
              <a:buChar char="§"/>
              <a:defRPr sz="30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Clr>
                <a:srgbClr val="B3AA7E"/>
              </a:buClr>
              <a:buFont typeface="Arial" charset="0"/>
              <a:buChar char="–"/>
              <a:defRPr sz="26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Clr>
                <a:srgbClr val="463691"/>
              </a:buClr>
              <a:buFont typeface="Arial" charset="0"/>
              <a:buChar char="•"/>
              <a:defRPr sz="23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Clr>
                <a:srgbClr val="B3AA7E"/>
              </a:buClr>
              <a:buFont typeface="Arial"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smtClean="0"/>
          </a:p>
          <a:p>
            <a:endParaRPr lang="en-US" dirty="0"/>
          </a:p>
        </p:txBody>
      </p:sp>
      <p:pic>
        <p:nvPicPr>
          <p:cNvPr id="2" name="Picture 1"/>
          <p:cNvPicPr>
            <a:picLocks noChangeAspect="1"/>
          </p:cNvPicPr>
          <p:nvPr/>
        </p:nvPicPr>
        <p:blipFill>
          <a:blip r:embed="rId3"/>
          <a:stretch>
            <a:fillRect/>
          </a:stretch>
        </p:blipFill>
        <p:spPr>
          <a:xfrm>
            <a:off x="7801556" y="6324600"/>
            <a:ext cx="1170533" cy="469433"/>
          </a:xfrm>
          <a:prstGeom prst="rect">
            <a:avLst/>
          </a:prstGeom>
        </p:spPr>
      </p:pic>
      <p:sp>
        <p:nvSpPr>
          <p:cNvPr id="3" name="TextBox 2"/>
          <p:cNvSpPr txBox="1"/>
          <p:nvPr/>
        </p:nvSpPr>
        <p:spPr>
          <a:xfrm>
            <a:off x="2362200" y="304800"/>
            <a:ext cx="6024623" cy="769441"/>
          </a:xfrm>
          <a:prstGeom prst="rect">
            <a:avLst/>
          </a:prstGeom>
          <a:noFill/>
        </p:spPr>
        <p:txBody>
          <a:bodyPr wrap="square" rtlCol="0">
            <a:spAutoFit/>
          </a:bodyPr>
          <a:lstStyle/>
          <a:p>
            <a:r>
              <a:rPr lang="en-IN" sz="4400" b="1" dirty="0" smtClean="0"/>
              <a:t>OERs…..</a:t>
            </a:r>
            <a:endParaRPr lang="en-IN" sz="4400" b="1" dirty="0"/>
          </a:p>
        </p:txBody>
      </p:sp>
      <p:sp>
        <p:nvSpPr>
          <p:cNvPr id="4" name="TextBox 3"/>
          <p:cNvSpPr txBox="1"/>
          <p:nvPr/>
        </p:nvSpPr>
        <p:spPr>
          <a:xfrm>
            <a:off x="1524000" y="1477051"/>
            <a:ext cx="7239000" cy="3970318"/>
          </a:xfrm>
          <a:prstGeom prst="rect">
            <a:avLst/>
          </a:prstGeom>
          <a:noFill/>
        </p:spPr>
        <p:txBody>
          <a:bodyPr wrap="square" rtlCol="0">
            <a:spAutoFit/>
          </a:bodyPr>
          <a:lstStyle/>
          <a:p>
            <a:pPr marL="285750" indent="-285750">
              <a:buFont typeface="Arial" panose="020B0604020202020204" pitchFamily="34" charset="0"/>
              <a:buChar char="•"/>
            </a:pPr>
            <a:r>
              <a:rPr lang="en-IN" sz="2800" b="1" dirty="0">
                <a:hlinkClick r:id="rId4"/>
              </a:rPr>
              <a:t>http://nsouoer.krc.net.in</a:t>
            </a:r>
            <a:r>
              <a:rPr lang="en-IN" sz="2800" b="1" dirty="0" smtClean="0">
                <a:hlinkClick r:id="rId4"/>
              </a:rPr>
              <a:t>/</a:t>
            </a:r>
            <a:endParaRPr lang="en-IN" sz="2800" b="1" dirty="0" smtClean="0"/>
          </a:p>
          <a:p>
            <a:pPr marL="285750" indent="-285750">
              <a:buFont typeface="Arial" panose="020B0604020202020204" pitchFamily="34" charset="0"/>
              <a:buChar char="•"/>
            </a:pPr>
            <a:r>
              <a:rPr lang="en-IN" sz="2800" b="1" dirty="0">
                <a:hlinkClick r:id="rId5"/>
              </a:rPr>
              <a:t>http://</a:t>
            </a:r>
            <a:r>
              <a:rPr lang="en-IN" sz="2800" b="1" dirty="0" smtClean="0">
                <a:hlinkClick r:id="rId5"/>
              </a:rPr>
              <a:t>egyanagar.osou.ac.in/slm-list.php</a:t>
            </a:r>
            <a:endParaRPr lang="en-IN" sz="2800" b="1" dirty="0" smtClean="0"/>
          </a:p>
          <a:p>
            <a:pPr marL="285750" indent="-285750">
              <a:buFont typeface="Arial" panose="020B0604020202020204" pitchFamily="34" charset="0"/>
              <a:buChar char="•"/>
            </a:pPr>
            <a:r>
              <a:rPr lang="en-IN" sz="2800" b="1" dirty="0">
                <a:hlinkClick r:id="rId6"/>
              </a:rPr>
              <a:t>http://epgp.inflibnet.ac.in</a:t>
            </a:r>
            <a:r>
              <a:rPr lang="en-IN" sz="2800" b="1" dirty="0" smtClean="0">
                <a:hlinkClick r:id="rId6"/>
              </a:rPr>
              <a:t>/</a:t>
            </a:r>
            <a:endParaRPr lang="en-IN" sz="2800" b="1" dirty="0" smtClean="0"/>
          </a:p>
          <a:p>
            <a:pPr marL="285750" indent="-285750">
              <a:buFont typeface="Arial" panose="020B0604020202020204" pitchFamily="34" charset="0"/>
              <a:buChar char="•"/>
            </a:pPr>
            <a:r>
              <a:rPr lang="en-IN" sz="2800" b="1" dirty="0">
                <a:hlinkClick r:id="rId7"/>
              </a:rPr>
              <a:t>http://www.ebookbou.edu.bd</a:t>
            </a:r>
            <a:r>
              <a:rPr lang="en-IN" sz="2800" b="1" dirty="0" smtClean="0">
                <a:hlinkClick r:id="rId7"/>
              </a:rPr>
              <a:t>/</a:t>
            </a:r>
            <a:endParaRPr lang="en-IN" sz="2800" b="1" dirty="0" smtClean="0"/>
          </a:p>
          <a:p>
            <a:pPr marL="285750" indent="-285750">
              <a:buFont typeface="Arial" panose="020B0604020202020204" pitchFamily="34" charset="0"/>
              <a:buChar char="•"/>
            </a:pPr>
            <a:r>
              <a:rPr lang="en-IN" sz="2800" b="1" dirty="0">
                <a:hlinkClick r:id="rId8"/>
              </a:rPr>
              <a:t>http://</a:t>
            </a:r>
            <a:r>
              <a:rPr lang="en-IN" sz="2800" b="1" dirty="0" smtClean="0">
                <a:hlinkClick r:id="rId8"/>
              </a:rPr>
              <a:t>nroer.gov.in/welcome</a:t>
            </a:r>
            <a:endParaRPr lang="en-IN" sz="2800" b="1" dirty="0" smtClean="0"/>
          </a:p>
          <a:p>
            <a:pPr marL="285750" indent="-285750">
              <a:buFont typeface="Arial" panose="020B0604020202020204" pitchFamily="34" charset="0"/>
              <a:buChar char="•"/>
            </a:pPr>
            <a:r>
              <a:rPr lang="en-IN" sz="2800" b="1" dirty="0">
                <a:hlinkClick r:id="rId9"/>
              </a:rPr>
              <a:t>http://www.sakshat.ac.in</a:t>
            </a:r>
            <a:r>
              <a:rPr lang="en-IN" sz="2800" b="1" dirty="0" smtClean="0">
                <a:hlinkClick r:id="rId9"/>
              </a:rPr>
              <a:t>/</a:t>
            </a:r>
            <a:endParaRPr lang="en-IN" sz="2800" b="1" dirty="0" smtClean="0"/>
          </a:p>
          <a:p>
            <a:pPr marL="285750" indent="-285750">
              <a:buFont typeface="Arial" panose="020B0604020202020204" pitchFamily="34" charset="0"/>
              <a:buChar char="•"/>
            </a:pPr>
            <a:r>
              <a:rPr lang="en-IN" sz="2800" b="1" dirty="0">
                <a:hlinkClick r:id="rId10"/>
              </a:rPr>
              <a:t>http://oasis.col.org</a:t>
            </a:r>
            <a:r>
              <a:rPr lang="en-IN" sz="2800" b="1" dirty="0" smtClean="0">
                <a:hlinkClick r:id="rId10"/>
              </a:rPr>
              <a:t>/</a:t>
            </a:r>
            <a:endParaRPr lang="en-IN" sz="2800" b="1" dirty="0" smtClean="0"/>
          </a:p>
          <a:p>
            <a:pPr marL="285750" indent="-285750">
              <a:buFont typeface="Arial" panose="020B0604020202020204" pitchFamily="34" charset="0"/>
              <a:buChar char="•"/>
            </a:pPr>
            <a:endParaRPr lang="en-IN" sz="2800" b="1" dirty="0" smtClean="0"/>
          </a:p>
          <a:p>
            <a:pPr marL="285750" indent="-285750">
              <a:buFont typeface="Arial" panose="020B0604020202020204" pitchFamily="34" charset="0"/>
              <a:buChar char="•"/>
            </a:pPr>
            <a:endParaRPr lang="en-IN" sz="2800" b="1" dirty="0"/>
          </a:p>
        </p:txBody>
      </p:sp>
    </p:spTree>
    <p:extLst>
      <p:ext uri="{BB962C8B-B14F-4D97-AF65-F5344CB8AC3E}">
        <p14:creationId xmlns:p14="http://schemas.microsoft.com/office/powerpoint/2010/main" xmlns="" val="1322004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05023" y="2514600"/>
            <a:ext cx="6781800" cy="1371600"/>
          </a:xfrm>
          <a:prstGeom prst="rect">
            <a:avLst/>
          </a:prstGeom>
        </p:spPr>
        <p:txBody>
          <a:bodyPr/>
          <a:lstStyle>
            <a:lvl1pPr algn="l" rtl="0" eaLnBrk="1" fontAlgn="base" hangingPunct="1">
              <a:spcBef>
                <a:spcPct val="0"/>
              </a:spcBef>
              <a:spcAft>
                <a:spcPct val="0"/>
              </a:spcAft>
              <a:defRPr sz="3600" b="1" kern="1200">
                <a:solidFill>
                  <a:srgbClr val="463691"/>
                </a:solidFill>
                <a:latin typeface="Georgia" panose="02040502050405020303" pitchFamily="18" charset="0"/>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a:lstStyle>
          <a:p>
            <a:pPr algn="ctr"/>
            <a:r>
              <a:rPr lang="en-US" sz="4000" dirty="0" smtClean="0"/>
              <a:t>Quality Assurance of OER</a:t>
            </a:r>
            <a:endParaRPr lang="en-US" sz="4000" dirty="0"/>
          </a:p>
        </p:txBody>
      </p:sp>
      <p:pic>
        <p:nvPicPr>
          <p:cNvPr id="9" name="Picture 8" descr="C:\Users\Dell\Desktop\CEMCA\CEMCA Official\All official communications\COL- CEMCA Logo cop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74930"/>
            <a:ext cx="815975" cy="991870"/>
          </a:xfrm>
          <a:prstGeom prst="rect">
            <a:avLst/>
          </a:prstGeom>
          <a:noFill/>
          <a:ln>
            <a:noFill/>
          </a:ln>
        </p:spPr>
      </p:pic>
      <p:sp>
        <p:nvSpPr>
          <p:cNvPr id="6" name="Content Placeholder 2"/>
          <p:cNvSpPr txBox="1">
            <a:spLocks/>
          </p:cNvSpPr>
          <p:nvPr/>
        </p:nvSpPr>
        <p:spPr>
          <a:xfrm>
            <a:off x="0" y="1477051"/>
            <a:ext cx="4533900" cy="4572000"/>
          </a:xfrm>
          <a:prstGeom prst="rect">
            <a:avLst/>
          </a:prstGeom>
        </p:spPr>
        <p:txBody>
          <a:bodyPr/>
          <a:lstStyle>
            <a:lvl1pPr marL="342900" indent="-342900" algn="l" rtl="0" eaLnBrk="1" fontAlgn="base" hangingPunct="1">
              <a:spcBef>
                <a:spcPct val="20000"/>
              </a:spcBef>
              <a:spcAft>
                <a:spcPct val="0"/>
              </a:spcAft>
              <a:buClr>
                <a:srgbClr val="463691"/>
              </a:buClr>
              <a:buSzPct val="125000"/>
              <a:buFont typeface="Wingdings" pitchFamily="2" charset="2"/>
              <a:buChar char="§"/>
              <a:defRPr sz="30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Clr>
                <a:srgbClr val="B3AA7E"/>
              </a:buClr>
              <a:buFont typeface="Arial" charset="0"/>
              <a:buChar char="–"/>
              <a:defRPr sz="26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Clr>
                <a:srgbClr val="463691"/>
              </a:buClr>
              <a:buFont typeface="Arial" charset="0"/>
              <a:buChar char="•"/>
              <a:defRPr sz="23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Clr>
                <a:srgbClr val="B3AA7E"/>
              </a:buClr>
              <a:buFont typeface="Arial"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smtClean="0"/>
          </a:p>
          <a:p>
            <a:endParaRPr lang="en-US" dirty="0"/>
          </a:p>
        </p:txBody>
      </p:sp>
      <p:pic>
        <p:nvPicPr>
          <p:cNvPr id="2" name="Picture 1"/>
          <p:cNvPicPr>
            <a:picLocks noChangeAspect="1"/>
          </p:cNvPicPr>
          <p:nvPr/>
        </p:nvPicPr>
        <p:blipFill>
          <a:blip r:embed="rId3"/>
          <a:stretch>
            <a:fillRect/>
          </a:stretch>
        </p:blipFill>
        <p:spPr>
          <a:xfrm>
            <a:off x="7801556" y="6324600"/>
            <a:ext cx="1170533" cy="469433"/>
          </a:xfrm>
          <a:prstGeom prst="rect">
            <a:avLst/>
          </a:prstGeom>
        </p:spPr>
      </p:pic>
    </p:spTree>
    <p:extLst>
      <p:ext uri="{BB962C8B-B14F-4D97-AF65-F5344CB8AC3E}">
        <p14:creationId xmlns:p14="http://schemas.microsoft.com/office/powerpoint/2010/main" xmlns="" val="294525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352800" y="0"/>
            <a:ext cx="6172200" cy="711200"/>
          </a:xfrm>
        </p:spPr>
        <p:txBody>
          <a:bodyPr/>
          <a:lstStyle/>
          <a:p>
            <a:pPr algn="l"/>
            <a:r>
              <a:rPr lang="en-US" dirty="0"/>
              <a:t>Issues in QA for OER</a:t>
            </a:r>
          </a:p>
        </p:txBody>
      </p:sp>
      <p:sp>
        <p:nvSpPr>
          <p:cNvPr id="7" name="object 7"/>
          <p:cNvSpPr/>
          <p:nvPr/>
        </p:nvSpPr>
        <p:spPr>
          <a:xfrm>
            <a:off x="5943600" y="3429000"/>
            <a:ext cx="3156473" cy="3406366"/>
          </a:xfrm>
          <a:prstGeom prst="rect">
            <a:avLst/>
          </a:prstGeom>
          <a:blipFill>
            <a:blip r:embed="rId2" cstate="print"/>
            <a:stretch>
              <a:fillRect t="1" b="-17055"/>
            </a:stretch>
          </a:blipFill>
        </p:spPr>
        <p:txBody>
          <a:bodyPr wrap="square" lIns="0" tIns="0" rIns="0" bIns="0" rtlCol="0"/>
          <a:lstStyle/>
          <a:p>
            <a:endParaRPr sz="1588"/>
          </a:p>
        </p:txBody>
      </p:sp>
      <p:sp>
        <p:nvSpPr>
          <p:cNvPr id="9" name="Content Placeholder 8">
            <a:extLst>
              <a:ext uri="{FF2B5EF4-FFF2-40B4-BE49-F238E27FC236}">
                <a16:creationId xmlns:a16="http://schemas.microsoft.com/office/drawing/2014/main" xmlns="" id="{1C44F6C4-CD97-4BF3-A43D-9E6ABB685D68}"/>
              </a:ext>
            </a:extLst>
          </p:cNvPr>
          <p:cNvSpPr>
            <a:spLocks noGrp="1"/>
          </p:cNvSpPr>
          <p:nvPr>
            <p:ph sz="quarter" idx="10"/>
          </p:nvPr>
        </p:nvSpPr>
        <p:spPr>
          <a:xfrm>
            <a:off x="2057400" y="838200"/>
            <a:ext cx="6767830" cy="4376738"/>
          </a:xfrm>
        </p:spPr>
        <p:txBody>
          <a:bodyPr>
            <a:normAutofit/>
          </a:bodyPr>
          <a:lstStyle/>
          <a:p>
            <a:r>
              <a:rPr lang="en-US" sz="3600" dirty="0"/>
              <a:t>Who is responsible for the  quality of repurposed  content?</a:t>
            </a:r>
          </a:p>
          <a:p>
            <a:r>
              <a:rPr lang="en-US" sz="3600" dirty="0"/>
              <a:t>How do institutions ensure </a:t>
            </a:r>
            <a:br>
              <a:rPr lang="en-US" sz="3600" dirty="0"/>
            </a:br>
            <a:r>
              <a:rPr lang="en-US" sz="3600" dirty="0"/>
              <a:t>the integrity of content?</a:t>
            </a:r>
          </a:p>
          <a:p>
            <a:r>
              <a:rPr lang="en-US" sz="3600" dirty="0"/>
              <a:t>What is the role of </a:t>
            </a:r>
            <a:br>
              <a:rPr lang="en-US" sz="3600" dirty="0"/>
            </a:br>
            <a:r>
              <a:rPr lang="en-US" sz="3600" dirty="0"/>
              <a:t>QA  agencies?</a:t>
            </a:r>
          </a:p>
        </p:txBody>
      </p:sp>
    </p:spTree>
    <p:extLst>
      <p:ext uri="{BB962C8B-B14F-4D97-AF65-F5344CB8AC3E}">
        <p14:creationId xmlns:p14="http://schemas.microsoft.com/office/powerpoint/2010/main" xmlns="" val="1385804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239649" y="152400"/>
            <a:ext cx="7239000" cy="1016000"/>
          </a:xfrm>
        </p:spPr>
        <p:txBody>
          <a:bodyPr/>
          <a:lstStyle/>
          <a:p>
            <a:pPr algn="l"/>
            <a:r>
              <a:rPr lang="en-US" dirty="0"/>
              <a:t>Issues specific to OER</a:t>
            </a:r>
          </a:p>
        </p:txBody>
      </p:sp>
      <p:sp>
        <p:nvSpPr>
          <p:cNvPr id="7" name="object 7"/>
          <p:cNvSpPr/>
          <p:nvPr/>
        </p:nvSpPr>
        <p:spPr>
          <a:xfrm>
            <a:off x="1066800" y="3695171"/>
            <a:ext cx="2819718" cy="3139441"/>
          </a:xfrm>
          <a:prstGeom prst="rect">
            <a:avLst/>
          </a:prstGeom>
          <a:blipFill>
            <a:blip r:embed="rId2" cstate="print"/>
            <a:stretch>
              <a:fillRect t="1" b="-17055"/>
            </a:stretch>
          </a:blipFill>
        </p:spPr>
        <p:txBody>
          <a:bodyPr wrap="square" lIns="0" tIns="0" rIns="0" bIns="0" rtlCol="0"/>
          <a:lstStyle/>
          <a:p>
            <a:endParaRPr sz="1588"/>
          </a:p>
        </p:txBody>
      </p:sp>
      <p:sp>
        <p:nvSpPr>
          <p:cNvPr id="9" name="Content Placeholder 8">
            <a:extLst>
              <a:ext uri="{FF2B5EF4-FFF2-40B4-BE49-F238E27FC236}">
                <a16:creationId xmlns:a16="http://schemas.microsoft.com/office/drawing/2014/main" xmlns="" id="{1C44F6C4-CD97-4BF3-A43D-9E6ABB685D68}"/>
              </a:ext>
            </a:extLst>
          </p:cNvPr>
          <p:cNvSpPr>
            <a:spLocks noGrp="1"/>
          </p:cNvSpPr>
          <p:nvPr>
            <p:ph sz="quarter" idx="10"/>
          </p:nvPr>
        </p:nvSpPr>
        <p:spPr>
          <a:xfrm>
            <a:off x="4067709" y="2133600"/>
            <a:ext cx="5111750" cy="4376738"/>
          </a:xfrm>
        </p:spPr>
        <p:txBody>
          <a:bodyPr>
            <a:normAutofit/>
          </a:bodyPr>
          <a:lstStyle/>
          <a:p>
            <a:r>
              <a:rPr lang="en-US" sz="3600" dirty="0"/>
              <a:t>Accessibility</a:t>
            </a:r>
          </a:p>
          <a:p>
            <a:r>
              <a:rPr lang="en-US" sz="3600" dirty="0" err="1"/>
              <a:t>Localisation</a:t>
            </a:r>
            <a:endParaRPr lang="en-US" sz="3600" dirty="0"/>
          </a:p>
          <a:p>
            <a:r>
              <a:rPr lang="en-US" sz="3600" dirty="0"/>
              <a:t>Technological barriers</a:t>
            </a:r>
          </a:p>
          <a:p>
            <a:r>
              <a:rPr lang="en-US" sz="3600" dirty="0"/>
              <a:t>Discoverability</a:t>
            </a:r>
          </a:p>
          <a:p>
            <a:r>
              <a:rPr lang="en-US" sz="3600" dirty="0"/>
              <a:t>Interoperability</a:t>
            </a:r>
          </a:p>
        </p:txBody>
      </p:sp>
    </p:spTree>
    <p:extLst>
      <p:ext uri="{BB962C8B-B14F-4D97-AF65-F5344CB8AC3E}">
        <p14:creationId xmlns:p14="http://schemas.microsoft.com/office/powerpoint/2010/main" xmlns="" val="10044255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812800" y="152400"/>
            <a:ext cx="7772400" cy="808038"/>
          </a:xfrm>
        </p:spPr>
        <p:txBody>
          <a:bodyPr/>
          <a:lstStyle/>
          <a:p>
            <a:r>
              <a:rPr lang="en-US" b="1" dirty="0" smtClean="0">
                <a:latin typeface="Arno Pro Subhead" pitchFamily="18" charset="0"/>
              </a:rPr>
              <a:t>TIPS </a:t>
            </a:r>
            <a:r>
              <a:rPr lang="en-US" dirty="0" smtClean="0">
                <a:latin typeface="Arno Pro Subhead" pitchFamily="18" charset="0"/>
              </a:rPr>
              <a:t>guidelines for OER creation</a:t>
            </a:r>
            <a:endParaRPr lang="en-US" b="1" dirty="0">
              <a:latin typeface="Arno Pro Subhead" pitchFamily="18" charset="0"/>
            </a:endParaRPr>
          </a:p>
        </p:txBody>
      </p:sp>
      <p:sp>
        <p:nvSpPr>
          <p:cNvPr id="6" name="Content Placeholder 2"/>
          <p:cNvSpPr txBox="1">
            <a:spLocks/>
          </p:cNvSpPr>
          <p:nvPr/>
        </p:nvSpPr>
        <p:spPr bwMode="auto">
          <a:xfrm>
            <a:off x="0" y="1091878"/>
            <a:ext cx="6324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25000"/>
              <a:buFont typeface="Wingdings" pitchFamily="2" charset="2"/>
              <a:buChar char="§"/>
              <a:defRPr sz="3000" kern="1200">
                <a:solidFill>
                  <a:schemeClr val="tx1"/>
                </a:solidFill>
                <a:latin typeface="+mj-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600" kern="1200">
                <a:solidFill>
                  <a:schemeClr val="tx1"/>
                </a:solidFill>
                <a:latin typeface="+mj-lt"/>
                <a:ea typeface="+mn-ea"/>
                <a:cs typeface="+mn-cs"/>
              </a:defRPr>
            </a:lvl2pPr>
            <a:lvl3pPr marL="1143000" indent="-228600" algn="l" rtl="0" eaLnBrk="1" fontAlgn="base" hangingPunct="1">
              <a:spcBef>
                <a:spcPct val="20000"/>
              </a:spcBef>
              <a:spcAft>
                <a:spcPct val="0"/>
              </a:spcAft>
              <a:buClr>
                <a:schemeClr val="accent2"/>
              </a:buClr>
              <a:buFont typeface="Arial" charset="0"/>
              <a:buChar char="•"/>
              <a:defRPr sz="23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b="1" dirty="0" smtClean="0">
                <a:latin typeface="Arno Pro Subhead" pitchFamily="18" charset="0"/>
              </a:rPr>
              <a:t>Present ideas to teachers as prospective creators of OER</a:t>
            </a:r>
          </a:p>
          <a:p>
            <a:r>
              <a:rPr lang="en-US" sz="2500" b="1" dirty="0" smtClean="0">
                <a:latin typeface="Arno Pro Subhead" pitchFamily="18" charset="0"/>
              </a:rPr>
              <a:t>Offering ways they could reflect upon in order to develop a culture of quality within their own respective local communities of practice</a:t>
            </a:r>
          </a:p>
          <a:p>
            <a:r>
              <a:rPr lang="en-US" sz="2500" b="1" dirty="0" smtClean="0">
                <a:latin typeface="Arno Pro Subhead" pitchFamily="18" charset="0"/>
              </a:rPr>
              <a:t>Institutions adopt these guidelines for their internal quality assurance practices</a:t>
            </a:r>
          </a:p>
          <a:p>
            <a:r>
              <a:rPr lang="en-US" sz="2500" b="1" dirty="0" smtClean="0">
                <a:latin typeface="Arno Pro Subhead" pitchFamily="18" charset="0"/>
              </a:rPr>
              <a:t>By offering these guidelines, we are interested in nurturing the ideas of quality as a culture</a:t>
            </a:r>
          </a:p>
          <a:p>
            <a:r>
              <a:rPr lang="en-US" sz="2500" b="1" dirty="0" smtClean="0">
                <a:latin typeface="Arno Pro Subhead" pitchFamily="18" charset="0"/>
              </a:rPr>
              <a:t>Development of teacher continuous professional reflection for way forward</a:t>
            </a:r>
          </a:p>
          <a:p>
            <a:pPr marL="0" indent="0">
              <a:buNone/>
            </a:pPr>
            <a:r>
              <a:rPr lang="en-US" sz="2500" b="1" dirty="0" smtClean="0">
                <a:latin typeface="Arno Pro Subhead" pitchFamily="18" charset="0"/>
              </a:rPr>
              <a:t> </a:t>
            </a:r>
          </a:p>
        </p:txBody>
      </p:sp>
      <p:pic>
        <p:nvPicPr>
          <p:cNvPr id="7" name="Picture 6" descr="C:\Users\Dell\Desktop\CEMCA\CEMCA Official\All official communications\COL- CEMCA Logo cop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5400"/>
            <a:ext cx="815975" cy="965200"/>
          </a:xfrm>
          <a:prstGeom prst="rect">
            <a:avLst/>
          </a:prstGeom>
          <a:noFill/>
          <a:ln>
            <a:noFill/>
          </a:ln>
        </p:spPr>
      </p:pic>
      <p:pic>
        <p:nvPicPr>
          <p:cNvPr id="5" name="Content Placeholder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18500" y="1600199"/>
            <a:ext cx="2891415" cy="4525963"/>
          </a:xfrm>
          <a:prstGeom prst="rect">
            <a:avLst/>
          </a:prstGeom>
        </p:spPr>
      </p:pic>
      <p:pic>
        <p:nvPicPr>
          <p:cNvPr id="2" name="Picture 1"/>
          <p:cNvPicPr>
            <a:picLocks noChangeAspect="1"/>
          </p:cNvPicPr>
          <p:nvPr/>
        </p:nvPicPr>
        <p:blipFill>
          <a:blip r:embed="rId4"/>
          <a:stretch>
            <a:fillRect/>
          </a:stretch>
        </p:blipFill>
        <p:spPr>
          <a:xfrm>
            <a:off x="7772400" y="6264176"/>
            <a:ext cx="1170533" cy="469433"/>
          </a:xfrm>
          <a:prstGeom prst="rect">
            <a:avLst/>
          </a:prstGeom>
        </p:spPr>
      </p:pic>
    </p:spTree>
    <p:extLst>
      <p:ext uri="{BB962C8B-B14F-4D97-AF65-F5344CB8AC3E}">
        <p14:creationId xmlns:p14="http://schemas.microsoft.com/office/powerpoint/2010/main" xmlns="" val="1089208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812800" y="152400"/>
            <a:ext cx="7772400" cy="808038"/>
          </a:xfrm>
        </p:spPr>
        <p:txBody>
          <a:bodyPr/>
          <a:lstStyle/>
          <a:p>
            <a:r>
              <a:rPr lang="en-US" dirty="0">
                <a:latin typeface="Arno Pro Subhead" pitchFamily="18" charset="0"/>
              </a:rPr>
              <a:t>TIPS Framework </a:t>
            </a:r>
            <a:endParaRPr lang="en-US" b="1" dirty="0">
              <a:latin typeface="Arno Pro Subhead" pitchFamily="18" charset="0"/>
            </a:endParaRPr>
          </a:p>
        </p:txBody>
      </p:sp>
      <p:pic>
        <p:nvPicPr>
          <p:cNvPr id="7" name="Picture 6" descr="C:\Users\Dell\Desktop\CEMCA\CEMCA Official\All official communications\COL- CEMCA Logo cop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5400"/>
            <a:ext cx="815975" cy="965200"/>
          </a:xfrm>
          <a:prstGeom prst="rect">
            <a:avLst/>
          </a:prstGeom>
          <a:noFill/>
          <a:ln>
            <a:no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975" y="1905001"/>
            <a:ext cx="7718425"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143000" y="1143000"/>
            <a:ext cx="5485797" cy="461665"/>
          </a:xfrm>
          <a:prstGeom prst="rect">
            <a:avLst/>
          </a:prstGeom>
        </p:spPr>
        <p:txBody>
          <a:bodyPr wrap="none">
            <a:spAutoFit/>
          </a:bodyPr>
          <a:lstStyle/>
          <a:p>
            <a:r>
              <a:rPr lang="en-GB" sz="2400" dirty="0"/>
              <a:t>The four layers of the </a:t>
            </a:r>
            <a:r>
              <a:rPr lang="en-GB" sz="2400" i="1" dirty="0"/>
              <a:t>TIPS Framework</a:t>
            </a:r>
            <a:endParaRPr lang="en-IN" sz="2400" dirty="0"/>
          </a:p>
        </p:txBody>
      </p:sp>
      <p:pic>
        <p:nvPicPr>
          <p:cNvPr id="2" name="Picture 1"/>
          <p:cNvPicPr>
            <a:picLocks noChangeAspect="1"/>
          </p:cNvPicPr>
          <p:nvPr/>
        </p:nvPicPr>
        <p:blipFill>
          <a:blip r:embed="rId4"/>
          <a:stretch>
            <a:fillRect/>
          </a:stretch>
        </p:blipFill>
        <p:spPr>
          <a:xfrm>
            <a:off x="7949133" y="6324601"/>
            <a:ext cx="1170533" cy="469433"/>
          </a:xfrm>
          <a:prstGeom prst="rect">
            <a:avLst/>
          </a:prstGeom>
        </p:spPr>
      </p:pic>
    </p:spTree>
    <p:extLst>
      <p:ext uri="{BB962C8B-B14F-4D97-AF65-F5344CB8AC3E}">
        <p14:creationId xmlns:p14="http://schemas.microsoft.com/office/powerpoint/2010/main" xmlns="" val="1759146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ell\Desktop\CEMCA\CEMCA Official\All official communications\COL- CEMCA Logo cop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8600" y="457200"/>
            <a:ext cx="1261428" cy="1426210"/>
          </a:xfrm>
          <a:prstGeom prst="rect">
            <a:avLst/>
          </a:prstGeom>
          <a:noFill/>
          <a:ln>
            <a:noFill/>
          </a:ln>
        </p:spPr>
      </p:pic>
      <p:pic>
        <p:nvPicPr>
          <p:cNvPr id="4" name="Picture 3"/>
          <p:cNvPicPr>
            <a:picLocks noChangeAspect="1"/>
          </p:cNvPicPr>
          <p:nvPr/>
        </p:nvPicPr>
        <p:blipFill>
          <a:blip r:embed="rId3"/>
          <a:stretch>
            <a:fillRect/>
          </a:stretch>
        </p:blipFill>
        <p:spPr>
          <a:xfrm>
            <a:off x="7848600" y="6248400"/>
            <a:ext cx="1170533" cy="469433"/>
          </a:xfrm>
          <a:prstGeom prst="rect">
            <a:avLst/>
          </a:prstGeom>
        </p:spPr>
      </p:pic>
      <p:sp>
        <p:nvSpPr>
          <p:cNvPr id="5" name="Rectangle 4"/>
          <p:cNvSpPr/>
          <p:nvPr/>
        </p:nvSpPr>
        <p:spPr>
          <a:xfrm>
            <a:off x="2590800" y="3048000"/>
            <a:ext cx="4533613" cy="584775"/>
          </a:xfrm>
          <a:prstGeom prst="rect">
            <a:avLst/>
          </a:prstGeom>
        </p:spPr>
        <p:txBody>
          <a:bodyPr wrap="none">
            <a:spAutoFit/>
          </a:bodyPr>
          <a:lstStyle/>
          <a:p>
            <a:pPr algn="ctr"/>
            <a:r>
              <a:rPr lang="en-IN" sz="3200" b="1" dirty="0"/>
              <a:t>Online course on </a:t>
            </a:r>
            <a:r>
              <a:rPr lang="en-IN" sz="3200" b="1" dirty="0" smtClean="0"/>
              <a:t>OER</a:t>
            </a:r>
            <a:endParaRPr lang="en-IN" sz="3200" b="1" dirty="0"/>
          </a:p>
        </p:txBody>
      </p:sp>
    </p:spTree>
    <p:extLst>
      <p:ext uri="{BB962C8B-B14F-4D97-AF65-F5344CB8AC3E}">
        <p14:creationId xmlns:p14="http://schemas.microsoft.com/office/powerpoint/2010/main" xmlns="" val="105792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6477000" cy="1112838"/>
          </a:xfrm>
          <a:prstGeom prst="rect">
            <a:avLst/>
          </a:prstGeom>
        </p:spPr>
        <p:txBody>
          <a:bodyPr/>
          <a:lstStyle>
            <a:lvl1pPr algn="l" rtl="0" eaLnBrk="1" fontAlgn="base" hangingPunct="1">
              <a:spcBef>
                <a:spcPct val="0"/>
              </a:spcBef>
              <a:spcAft>
                <a:spcPct val="0"/>
              </a:spcAft>
              <a:defRPr sz="3600" b="1" kern="1200">
                <a:solidFill>
                  <a:srgbClr val="463691"/>
                </a:solidFill>
                <a:latin typeface="Georgia" panose="02040502050405020303" pitchFamily="18" charset="0"/>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a:lstStyle>
          <a:p>
            <a:r>
              <a:rPr lang="en-IN" dirty="0" smtClean="0"/>
              <a:t>A </a:t>
            </a:r>
            <a:r>
              <a:rPr lang="en-IN" sz="4000" dirty="0" smtClean="0"/>
              <a:t>Childhood</a:t>
            </a:r>
            <a:r>
              <a:rPr lang="en-IN" dirty="0" smtClean="0"/>
              <a:t> riddle…</a:t>
            </a:r>
            <a:endParaRPr lang="en-IN" dirty="0"/>
          </a:p>
        </p:txBody>
      </p:sp>
      <p:sp>
        <p:nvSpPr>
          <p:cNvPr id="7" name="Content Placeholder 2"/>
          <p:cNvSpPr txBox="1">
            <a:spLocks/>
          </p:cNvSpPr>
          <p:nvPr/>
        </p:nvSpPr>
        <p:spPr>
          <a:xfrm>
            <a:off x="1219200" y="1676400"/>
            <a:ext cx="7467600" cy="2667000"/>
          </a:xfrm>
          <a:prstGeom prst="rect">
            <a:avLst/>
          </a:prstGeom>
        </p:spPr>
        <p:txBody>
          <a:bodyPr/>
          <a:lstStyle>
            <a:lvl1pPr marL="342900" indent="-342900" algn="l" rtl="0" eaLnBrk="1" fontAlgn="base" hangingPunct="1">
              <a:spcBef>
                <a:spcPct val="20000"/>
              </a:spcBef>
              <a:spcAft>
                <a:spcPct val="0"/>
              </a:spcAft>
              <a:buClr>
                <a:srgbClr val="463691"/>
              </a:buClr>
              <a:buSzPct val="125000"/>
              <a:buFont typeface="Wingdings" pitchFamily="2" charset="2"/>
              <a:buChar char="§"/>
              <a:defRPr sz="30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Clr>
                <a:srgbClr val="B3AA7E"/>
              </a:buClr>
              <a:buFont typeface="Arial" charset="0"/>
              <a:buChar char="–"/>
              <a:defRPr sz="26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Clr>
                <a:srgbClr val="463691"/>
              </a:buClr>
              <a:buFont typeface="Arial" charset="0"/>
              <a:buChar char="•"/>
              <a:defRPr sz="23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Clr>
                <a:srgbClr val="B3AA7E"/>
              </a:buClr>
              <a:buFont typeface="Arial"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IN" sz="5400" dirty="0" smtClean="0"/>
              <a:t>What is it that does not get reduced after sharing with someone else?</a:t>
            </a:r>
            <a:endParaRPr lang="en-IN" sz="5400" dirty="0"/>
          </a:p>
        </p:txBody>
      </p:sp>
      <p:sp>
        <p:nvSpPr>
          <p:cNvPr id="8" name="TextBox 7"/>
          <p:cNvSpPr txBox="1"/>
          <p:nvPr/>
        </p:nvSpPr>
        <p:spPr>
          <a:xfrm>
            <a:off x="3657600" y="5334000"/>
            <a:ext cx="5257800" cy="1015663"/>
          </a:xfrm>
          <a:prstGeom prst="rect">
            <a:avLst/>
          </a:prstGeom>
          <a:noFill/>
        </p:spPr>
        <p:txBody>
          <a:bodyPr wrap="square" rtlCol="0">
            <a:spAutoFit/>
          </a:bodyPr>
          <a:lstStyle/>
          <a:p>
            <a:r>
              <a:rPr lang="en-IN" sz="6000" dirty="0" smtClean="0">
                <a:solidFill>
                  <a:srgbClr val="002060"/>
                </a:solidFill>
              </a:rPr>
              <a:t>KNOWLEDGE</a:t>
            </a:r>
            <a:endParaRPr lang="en-IN" sz="6000" dirty="0">
              <a:solidFill>
                <a:srgbClr val="002060"/>
              </a:solidFill>
            </a:endParaRPr>
          </a:p>
        </p:txBody>
      </p:sp>
      <p:pic>
        <p:nvPicPr>
          <p:cNvPr id="2" name="Picture 1"/>
          <p:cNvPicPr>
            <a:picLocks noChangeAspect="1"/>
          </p:cNvPicPr>
          <p:nvPr/>
        </p:nvPicPr>
        <p:blipFill>
          <a:blip r:embed="rId2"/>
          <a:stretch>
            <a:fillRect/>
          </a:stretch>
        </p:blipFill>
        <p:spPr>
          <a:xfrm>
            <a:off x="1" y="45933"/>
            <a:ext cx="762000" cy="944668"/>
          </a:xfrm>
          <a:prstGeom prst="rect">
            <a:avLst/>
          </a:prstGeom>
        </p:spPr>
      </p:pic>
      <p:pic>
        <p:nvPicPr>
          <p:cNvPr id="4" name="Picture 3"/>
          <p:cNvPicPr>
            <a:picLocks noChangeAspect="1"/>
          </p:cNvPicPr>
          <p:nvPr/>
        </p:nvPicPr>
        <p:blipFill>
          <a:blip r:embed="rId3"/>
          <a:stretch>
            <a:fillRect/>
          </a:stretch>
        </p:blipFill>
        <p:spPr>
          <a:xfrm>
            <a:off x="7765382" y="6349663"/>
            <a:ext cx="1170533" cy="469433"/>
          </a:xfrm>
          <a:prstGeom prst="rect">
            <a:avLst/>
          </a:prstGeom>
        </p:spPr>
      </p:pic>
    </p:spTree>
    <p:extLst>
      <p:ext uri="{BB962C8B-B14F-4D97-AF65-F5344CB8AC3E}">
        <p14:creationId xmlns:p14="http://schemas.microsoft.com/office/powerpoint/2010/main" xmlns="" val="273139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477051"/>
            <a:ext cx="4533900" cy="4572000"/>
          </a:xfrm>
          <a:prstGeom prst="rect">
            <a:avLst/>
          </a:prstGeom>
        </p:spPr>
        <p:txBody>
          <a:bodyPr/>
          <a:lstStyle>
            <a:lvl1pPr marL="342900" indent="-342900" algn="l" rtl="0" eaLnBrk="1" fontAlgn="base" hangingPunct="1">
              <a:spcBef>
                <a:spcPct val="20000"/>
              </a:spcBef>
              <a:spcAft>
                <a:spcPct val="0"/>
              </a:spcAft>
              <a:buClr>
                <a:srgbClr val="463691"/>
              </a:buClr>
              <a:buSzPct val="125000"/>
              <a:buFont typeface="Wingdings" pitchFamily="2" charset="2"/>
              <a:buChar char="§"/>
              <a:defRPr sz="30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Clr>
                <a:srgbClr val="B3AA7E"/>
              </a:buClr>
              <a:buFont typeface="Arial" charset="0"/>
              <a:buChar char="–"/>
              <a:defRPr sz="26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Clr>
                <a:srgbClr val="463691"/>
              </a:buClr>
              <a:buFont typeface="Arial" charset="0"/>
              <a:buChar char="•"/>
              <a:defRPr sz="23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Clr>
                <a:srgbClr val="B3AA7E"/>
              </a:buClr>
              <a:buFont typeface="Arial"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smtClean="0"/>
          </a:p>
          <a:p>
            <a:endParaRPr lang="en-US" dirty="0"/>
          </a:p>
        </p:txBody>
      </p:sp>
      <p:sp>
        <p:nvSpPr>
          <p:cNvPr id="5" name="Title 1"/>
          <p:cNvSpPr txBox="1">
            <a:spLocks/>
          </p:cNvSpPr>
          <p:nvPr/>
        </p:nvSpPr>
        <p:spPr>
          <a:xfrm>
            <a:off x="1066800" y="0"/>
            <a:ext cx="7924800" cy="1265238"/>
          </a:xfrm>
          <a:prstGeom prst="rect">
            <a:avLst/>
          </a:prstGeom>
        </p:spPr>
        <p:txBody>
          <a:bodyPr/>
          <a:lstStyle>
            <a:lvl1pPr algn="l" rtl="0" eaLnBrk="1" fontAlgn="base" hangingPunct="1">
              <a:spcBef>
                <a:spcPct val="0"/>
              </a:spcBef>
              <a:spcAft>
                <a:spcPct val="0"/>
              </a:spcAft>
              <a:defRPr sz="3600" b="1" kern="1200">
                <a:solidFill>
                  <a:srgbClr val="463691"/>
                </a:solidFill>
                <a:latin typeface="Georgia" panose="02040502050405020303" pitchFamily="18" charset="0"/>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a:lstStyle>
          <a:p>
            <a:r>
              <a:rPr lang="en-IN" sz="3200" dirty="0" smtClean="0"/>
              <a:t>Online course on “Understanding Open Educational Resources”</a:t>
            </a:r>
            <a:endParaRPr lang="en-IN" sz="3200" dirty="0"/>
          </a:p>
        </p:txBody>
      </p:sp>
      <p:sp>
        <p:nvSpPr>
          <p:cNvPr id="8" name="Content Placeholder 2"/>
          <p:cNvSpPr txBox="1">
            <a:spLocks/>
          </p:cNvSpPr>
          <p:nvPr/>
        </p:nvSpPr>
        <p:spPr>
          <a:xfrm>
            <a:off x="595745" y="1148777"/>
            <a:ext cx="8534400" cy="4642424"/>
          </a:xfrm>
          <a:prstGeom prst="rect">
            <a:avLst/>
          </a:prstGeom>
        </p:spPr>
        <p:txBody>
          <a:bodyPr/>
          <a:lstStyle>
            <a:lvl1pPr marL="342900" indent="-342900" algn="l" rtl="0" eaLnBrk="1" fontAlgn="base" hangingPunct="1">
              <a:spcBef>
                <a:spcPct val="20000"/>
              </a:spcBef>
              <a:spcAft>
                <a:spcPct val="0"/>
              </a:spcAft>
              <a:buClr>
                <a:srgbClr val="463691"/>
              </a:buClr>
              <a:buSzPct val="125000"/>
              <a:buFont typeface="Wingdings" pitchFamily="2" charset="2"/>
              <a:buChar char="§"/>
              <a:defRPr sz="30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Clr>
                <a:srgbClr val="B3AA7E"/>
              </a:buClr>
              <a:buFont typeface="Arial" charset="0"/>
              <a:buChar char="–"/>
              <a:defRPr sz="26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Clr>
                <a:srgbClr val="463691"/>
              </a:buClr>
              <a:buFont typeface="Arial" charset="0"/>
              <a:buChar char="•"/>
              <a:defRPr sz="23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Clr>
                <a:srgbClr val="B3AA7E"/>
              </a:buClr>
              <a:buFont typeface="Arial"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3200" dirty="0"/>
              <a:t>A</a:t>
            </a:r>
            <a:r>
              <a:rPr lang="en-IN" sz="3200" dirty="0" smtClean="0"/>
              <a:t>vailable at the COL-TEL initiative’s Moodle site.</a:t>
            </a:r>
          </a:p>
          <a:p>
            <a:r>
              <a:rPr lang="en-IN" sz="3200" dirty="0" smtClean="0"/>
              <a:t>This is a short course, and will take about 2 hours to complete.</a:t>
            </a:r>
          </a:p>
          <a:p>
            <a:r>
              <a:rPr lang="en-IN" sz="3200" dirty="0" smtClean="0"/>
              <a:t>Type this link: </a:t>
            </a:r>
          </a:p>
          <a:p>
            <a:r>
              <a:rPr lang="en-IN" sz="4000" b="1" dirty="0" smtClean="0">
                <a:hlinkClick r:id="rId2"/>
              </a:rPr>
              <a:t>https://learnoer.col.org/</a:t>
            </a:r>
            <a:endParaRPr lang="en-IN" sz="4000" b="1" dirty="0" smtClean="0"/>
          </a:p>
          <a:p>
            <a:pPr marL="0" indent="0" algn="r">
              <a:buNone/>
            </a:pPr>
            <a:r>
              <a:rPr lang="en-IN" sz="3500" b="1" dirty="0"/>
              <a:t> </a:t>
            </a:r>
            <a:r>
              <a:rPr lang="en-IN" sz="3500" b="1" dirty="0" smtClean="0"/>
              <a:t>                        </a:t>
            </a:r>
            <a:r>
              <a:rPr lang="en-IN" sz="3200" dirty="0" smtClean="0"/>
              <a:t>Let us try to initiate……</a:t>
            </a:r>
            <a:endParaRPr lang="en-IN" sz="3200" dirty="0"/>
          </a:p>
        </p:txBody>
      </p:sp>
      <p:sp>
        <p:nvSpPr>
          <p:cNvPr id="2" name="TextBox 1"/>
          <p:cNvSpPr txBox="1"/>
          <p:nvPr/>
        </p:nvSpPr>
        <p:spPr>
          <a:xfrm>
            <a:off x="595745" y="5791201"/>
            <a:ext cx="8534400" cy="492443"/>
          </a:xfrm>
          <a:prstGeom prst="rect">
            <a:avLst/>
          </a:prstGeom>
          <a:noFill/>
        </p:spPr>
        <p:txBody>
          <a:bodyPr wrap="square" rtlCol="0">
            <a:spAutoFit/>
          </a:bodyPr>
          <a:lstStyle/>
          <a:p>
            <a:r>
              <a:rPr lang="en-IN" sz="2600" b="1" i="1" dirty="0" smtClean="0">
                <a:solidFill>
                  <a:srgbClr val="00B050"/>
                </a:solidFill>
              </a:rPr>
              <a:t>Please mail me your certificate: mpanigrahi@col.org</a:t>
            </a:r>
            <a:endParaRPr lang="en-IN" sz="2600" b="1" i="1" dirty="0">
              <a:solidFill>
                <a:srgbClr val="00B050"/>
              </a:solidFill>
            </a:endParaRPr>
          </a:p>
        </p:txBody>
      </p:sp>
      <p:pic>
        <p:nvPicPr>
          <p:cNvPr id="4" name="Picture 3"/>
          <p:cNvPicPr>
            <a:picLocks noChangeAspect="1"/>
          </p:cNvPicPr>
          <p:nvPr/>
        </p:nvPicPr>
        <p:blipFill>
          <a:blip r:embed="rId3"/>
          <a:stretch>
            <a:fillRect/>
          </a:stretch>
        </p:blipFill>
        <p:spPr>
          <a:xfrm>
            <a:off x="49823" y="63337"/>
            <a:ext cx="816935" cy="969348"/>
          </a:xfrm>
          <a:prstGeom prst="rect">
            <a:avLst/>
          </a:prstGeom>
        </p:spPr>
      </p:pic>
      <p:pic>
        <p:nvPicPr>
          <p:cNvPr id="7" name="Picture 6"/>
          <p:cNvPicPr>
            <a:picLocks noChangeAspect="1"/>
          </p:cNvPicPr>
          <p:nvPr/>
        </p:nvPicPr>
        <p:blipFill>
          <a:blip r:embed="rId4"/>
          <a:stretch>
            <a:fillRect/>
          </a:stretch>
        </p:blipFill>
        <p:spPr>
          <a:xfrm>
            <a:off x="8077200" y="6400800"/>
            <a:ext cx="966266" cy="392546"/>
          </a:xfrm>
          <a:prstGeom prst="rect">
            <a:avLst/>
          </a:prstGeom>
        </p:spPr>
      </p:pic>
    </p:spTree>
    <p:extLst>
      <p:ext uri="{BB962C8B-B14F-4D97-AF65-F5344CB8AC3E}">
        <p14:creationId xmlns:p14="http://schemas.microsoft.com/office/powerpoint/2010/main" xmlns="" val="3446522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25763"/>
            <a:ext cx="9144000" cy="1265237"/>
          </a:xfrm>
        </p:spPr>
        <p:txBody>
          <a:bodyPr/>
          <a:lstStyle/>
          <a:p>
            <a:pPr algn="ctr"/>
            <a:r>
              <a:rPr lang="en-US" dirty="0" smtClean="0"/>
              <a:t>Thank You</a:t>
            </a:r>
            <a:endParaRPr lang="en-US" dirty="0"/>
          </a:p>
        </p:txBody>
      </p:sp>
      <p:pic>
        <p:nvPicPr>
          <p:cNvPr id="3" name="Picture 2" descr="C:\Users\Dell\Desktop\CEMCA\CEMCA Official\All official communications\COL- CEMCA Logo cop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2400" y="1621790"/>
            <a:ext cx="1261428" cy="1426210"/>
          </a:xfrm>
          <a:prstGeom prst="rect">
            <a:avLst/>
          </a:prstGeom>
          <a:noFill/>
          <a:ln>
            <a:noFill/>
          </a:ln>
        </p:spPr>
      </p:pic>
      <p:pic>
        <p:nvPicPr>
          <p:cNvPr id="4" name="Picture 3"/>
          <p:cNvPicPr>
            <a:picLocks noChangeAspect="1"/>
          </p:cNvPicPr>
          <p:nvPr/>
        </p:nvPicPr>
        <p:blipFill>
          <a:blip r:embed="rId3"/>
          <a:stretch>
            <a:fillRect/>
          </a:stretch>
        </p:blipFill>
        <p:spPr>
          <a:xfrm>
            <a:off x="7848600" y="6248400"/>
            <a:ext cx="1170533" cy="469433"/>
          </a:xfrm>
          <a:prstGeom prst="rect">
            <a:avLst/>
          </a:prstGeom>
        </p:spPr>
      </p:pic>
    </p:spTree>
    <p:extLst>
      <p:ext uri="{BB962C8B-B14F-4D97-AF65-F5344CB8AC3E}">
        <p14:creationId xmlns:p14="http://schemas.microsoft.com/office/powerpoint/2010/main" xmlns="" val="3638481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3999" cy="72047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b="1" kern="1200">
                <a:solidFill>
                  <a:srgbClr val="463691"/>
                </a:solidFill>
                <a:latin typeface="Georgia" panose="02040502050405020303" pitchFamily="18" charset="0"/>
                <a:ea typeface="+mj-ea"/>
                <a:cs typeface="+mj-cs"/>
              </a:defRPr>
            </a:lvl1pPr>
            <a:lvl2pPr algn="l" rtl="0" eaLnBrk="1" fontAlgn="base" hangingPunct="1">
              <a:spcBef>
                <a:spcPct val="0"/>
              </a:spcBef>
              <a:spcAft>
                <a:spcPct val="0"/>
              </a:spcAft>
              <a:defRPr sz="3800">
                <a:solidFill>
                  <a:schemeClr val="tx2"/>
                </a:solidFill>
                <a:latin typeface="Trebuchet MS" pitchFamily="34" charset="0"/>
              </a:defRPr>
            </a:lvl2pPr>
            <a:lvl3pPr algn="l" rtl="0" eaLnBrk="1" fontAlgn="base" hangingPunct="1">
              <a:spcBef>
                <a:spcPct val="0"/>
              </a:spcBef>
              <a:spcAft>
                <a:spcPct val="0"/>
              </a:spcAft>
              <a:defRPr sz="3800">
                <a:solidFill>
                  <a:schemeClr val="tx2"/>
                </a:solidFill>
                <a:latin typeface="Trebuchet MS" pitchFamily="34" charset="0"/>
              </a:defRPr>
            </a:lvl3pPr>
            <a:lvl4pPr algn="l" rtl="0" eaLnBrk="1" fontAlgn="base" hangingPunct="1">
              <a:spcBef>
                <a:spcPct val="0"/>
              </a:spcBef>
              <a:spcAft>
                <a:spcPct val="0"/>
              </a:spcAft>
              <a:defRPr sz="3800">
                <a:solidFill>
                  <a:schemeClr val="tx2"/>
                </a:solidFill>
                <a:latin typeface="Trebuchet MS" pitchFamily="34" charset="0"/>
              </a:defRPr>
            </a:lvl4pPr>
            <a:lvl5pPr algn="l" rtl="0" eaLnBrk="1" fontAlgn="base" hangingPunct="1">
              <a:spcBef>
                <a:spcPct val="0"/>
              </a:spcBef>
              <a:spcAft>
                <a:spcPct val="0"/>
              </a:spcAft>
              <a:defRPr sz="3800">
                <a:solidFill>
                  <a:schemeClr val="tx2"/>
                </a:solidFill>
                <a:latin typeface="Trebuchet MS" pitchFamily="34" charset="0"/>
              </a:defRPr>
            </a:lvl5pPr>
            <a:lvl6pPr marL="457200" algn="l" rtl="0" eaLnBrk="1" fontAlgn="base" hangingPunct="1">
              <a:spcBef>
                <a:spcPct val="0"/>
              </a:spcBef>
              <a:spcAft>
                <a:spcPct val="0"/>
              </a:spcAft>
              <a:defRPr sz="3800">
                <a:solidFill>
                  <a:schemeClr val="tx2"/>
                </a:solidFill>
                <a:latin typeface="Trebuchet MS" pitchFamily="34" charset="0"/>
              </a:defRPr>
            </a:lvl6pPr>
            <a:lvl7pPr marL="914400" algn="l" rtl="0" eaLnBrk="1" fontAlgn="base" hangingPunct="1">
              <a:spcBef>
                <a:spcPct val="0"/>
              </a:spcBef>
              <a:spcAft>
                <a:spcPct val="0"/>
              </a:spcAft>
              <a:defRPr sz="3800">
                <a:solidFill>
                  <a:schemeClr val="tx2"/>
                </a:solidFill>
                <a:latin typeface="Trebuchet MS" pitchFamily="34" charset="0"/>
              </a:defRPr>
            </a:lvl7pPr>
            <a:lvl8pPr marL="1371600" algn="l" rtl="0" eaLnBrk="1" fontAlgn="base" hangingPunct="1">
              <a:spcBef>
                <a:spcPct val="0"/>
              </a:spcBef>
              <a:spcAft>
                <a:spcPct val="0"/>
              </a:spcAft>
              <a:defRPr sz="3800">
                <a:solidFill>
                  <a:schemeClr val="tx2"/>
                </a:solidFill>
                <a:latin typeface="Trebuchet MS" pitchFamily="34" charset="0"/>
              </a:defRPr>
            </a:lvl8pPr>
            <a:lvl9pPr marL="1828800" algn="l" rtl="0" eaLnBrk="1" fontAlgn="base" hangingPunct="1">
              <a:spcBef>
                <a:spcPct val="0"/>
              </a:spcBef>
              <a:spcAft>
                <a:spcPct val="0"/>
              </a:spcAft>
              <a:defRPr sz="3800">
                <a:solidFill>
                  <a:schemeClr val="tx2"/>
                </a:solidFill>
                <a:latin typeface="Trebuchet MS" pitchFamily="34" charset="0"/>
              </a:defRPr>
            </a:lvl9pPr>
          </a:lstStyle>
          <a:p>
            <a:pPr algn="ctr"/>
            <a:r>
              <a:rPr lang="en-IN" dirty="0">
                <a:latin typeface="Arno Pro Subhead" pitchFamily="18" charset="0"/>
              </a:rPr>
              <a:t>What </a:t>
            </a:r>
            <a:r>
              <a:rPr lang="en-IN" dirty="0" smtClean="0">
                <a:latin typeface="Arno Pro Subhead" pitchFamily="18" charset="0"/>
              </a:rPr>
              <a:t>is OER?</a:t>
            </a:r>
            <a:endParaRPr lang="en-US" dirty="0">
              <a:latin typeface="Arno Pro Subhead" pitchFamily="18" charset="0"/>
            </a:endParaRPr>
          </a:p>
        </p:txBody>
      </p:sp>
      <p:sp>
        <p:nvSpPr>
          <p:cNvPr id="6" name="Content Placeholder 2"/>
          <p:cNvSpPr txBox="1">
            <a:spLocks/>
          </p:cNvSpPr>
          <p:nvPr/>
        </p:nvSpPr>
        <p:spPr>
          <a:xfrm>
            <a:off x="228601" y="1236208"/>
            <a:ext cx="5943599" cy="5545592"/>
          </a:xfrm>
          <a:prstGeom prst="rect">
            <a:avLst/>
          </a:prstGeom>
        </p:spPr>
        <p:txBody>
          <a:bodyPr/>
          <a:lstStyle>
            <a:lvl1pPr marL="342900" indent="-342900" algn="l" rtl="0" eaLnBrk="1" fontAlgn="base" hangingPunct="1">
              <a:spcBef>
                <a:spcPct val="20000"/>
              </a:spcBef>
              <a:spcAft>
                <a:spcPct val="0"/>
              </a:spcAft>
              <a:buClr>
                <a:srgbClr val="463691"/>
              </a:buClr>
              <a:buSzPct val="125000"/>
              <a:buFont typeface="Wingdings" pitchFamily="2" charset="2"/>
              <a:buChar char="§"/>
              <a:defRPr sz="30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Clr>
                <a:srgbClr val="B3AA7E"/>
              </a:buClr>
              <a:buFont typeface="Arial" charset="0"/>
              <a:buChar char="–"/>
              <a:defRPr sz="26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Clr>
                <a:srgbClr val="463691"/>
              </a:buClr>
              <a:buFont typeface="Arial" charset="0"/>
              <a:buChar char="•"/>
              <a:defRPr sz="23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Clr>
                <a:srgbClr val="B3AA7E"/>
              </a:buClr>
              <a:buFont typeface="Arial"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500" b="1" dirty="0" smtClean="0"/>
              <a:t>Teaching, learning and research materials in any medium, digital or otherwise, that reside in the public domain or have been released under an open license that permits no-cost access, use, adaptation and redistribution by others with no or limited restrictions. Open licensing is built within the existing framework of intellectual property rights as defined by relevant international conventions and respects the authorship of the work.</a:t>
            </a:r>
            <a:endParaRPr lang="en-IN" sz="2500" b="1" dirty="0"/>
          </a:p>
          <a:p>
            <a:endParaRPr lang="en-US" sz="2800" b="1" dirty="0"/>
          </a:p>
        </p:txBody>
      </p:sp>
      <p:pic>
        <p:nvPicPr>
          <p:cNvPr id="7" name="Picture 6" descr="C:\Users\Dell\Desktop\CEMCA\CEMCA Official\All official communications\COL- CEMCA Logo cop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80" y="0"/>
            <a:ext cx="815975" cy="990600"/>
          </a:xfrm>
          <a:prstGeom prst="rect">
            <a:avLst/>
          </a:prstGeom>
          <a:noFill/>
          <a:ln>
            <a:noFill/>
          </a:ln>
        </p:spPr>
      </p:pic>
      <p:pic>
        <p:nvPicPr>
          <p:cNvPr id="5" name="Picture 2" descr="C:\Users\Ghar\Documents\oermooc\storyimages\oerlogounesc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72200" y="1447800"/>
            <a:ext cx="2844800" cy="4724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4"/>
          <a:stretch>
            <a:fillRect/>
          </a:stretch>
        </p:blipFill>
        <p:spPr>
          <a:xfrm>
            <a:off x="7846467" y="6259868"/>
            <a:ext cx="1170533" cy="469433"/>
          </a:xfrm>
          <a:prstGeom prst="rect">
            <a:avLst/>
          </a:prstGeom>
        </p:spPr>
      </p:pic>
    </p:spTree>
    <p:extLst>
      <p:ext uri="{BB962C8B-B14F-4D97-AF65-F5344CB8AC3E}">
        <p14:creationId xmlns:p14="http://schemas.microsoft.com/office/powerpoint/2010/main" xmlns="" val="2055970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ontenoyBuilding"/>
          <p:cNvPicPr>
            <a:picLocks noChangeAspect="1" noChangeArrowheads="1"/>
          </p:cNvPicPr>
          <p:nvPr/>
        </p:nvPicPr>
        <p:blipFill>
          <a:blip r:embed="rId2" cstate="print"/>
          <a:srcRect/>
          <a:stretch>
            <a:fillRect/>
          </a:stretch>
        </p:blipFill>
        <p:spPr bwMode="auto">
          <a:xfrm>
            <a:off x="2449840" y="-1"/>
            <a:ext cx="6694160" cy="5105399"/>
          </a:xfrm>
          <a:prstGeom prst="rect">
            <a:avLst/>
          </a:prstGeom>
          <a:noFill/>
          <a:ln w="9525">
            <a:noFill/>
            <a:miter lim="800000"/>
            <a:headEnd/>
            <a:tailEnd/>
          </a:ln>
        </p:spPr>
      </p:pic>
      <p:sp>
        <p:nvSpPr>
          <p:cNvPr id="6" name="Rectangle 8"/>
          <p:cNvSpPr>
            <a:spLocks noChangeArrowheads="1"/>
          </p:cNvSpPr>
          <p:nvPr/>
        </p:nvSpPr>
        <p:spPr bwMode="auto">
          <a:xfrm>
            <a:off x="0" y="5105401"/>
            <a:ext cx="9144000" cy="1752600"/>
          </a:xfrm>
          <a:prstGeom prst="rect">
            <a:avLst/>
          </a:prstGeom>
          <a:solidFill>
            <a:schemeClr val="bg1"/>
          </a:solidFill>
          <a:ln w="9525">
            <a:noFill/>
            <a:miter lim="800000"/>
            <a:headEnd/>
            <a:tailEnd/>
          </a:ln>
        </p:spPr>
        <p:txBody>
          <a:bodyPr wrap="none" anchor="ctr"/>
          <a:lstStyle/>
          <a:p>
            <a:endParaRPr lang="en-CA"/>
          </a:p>
        </p:txBody>
      </p:sp>
      <p:sp>
        <p:nvSpPr>
          <p:cNvPr id="5" name="Text Box 9"/>
          <p:cNvSpPr txBox="1">
            <a:spLocks noChangeArrowheads="1"/>
          </p:cNvSpPr>
          <p:nvPr/>
        </p:nvSpPr>
        <p:spPr bwMode="auto">
          <a:xfrm>
            <a:off x="0" y="5105400"/>
            <a:ext cx="9144000" cy="1600438"/>
          </a:xfrm>
          <a:prstGeom prst="rect">
            <a:avLst/>
          </a:prstGeom>
          <a:noFill/>
          <a:ln w="9525">
            <a:noFill/>
            <a:miter lim="800000"/>
            <a:headEnd/>
            <a:tailEnd/>
          </a:ln>
        </p:spPr>
        <p:txBody>
          <a:bodyPr wrap="square">
            <a:spAutoFit/>
          </a:bodyPr>
          <a:lstStyle/>
          <a:p>
            <a:pPr algn="ctr">
              <a:spcBef>
                <a:spcPct val="50000"/>
              </a:spcBef>
            </a:pPr>
            <a:r>
              <a:rPr lang="en-US" sz="2800" b="1" dirty="0"/>
              <a:t>UNESCO HQ Paris</a:t>
            </a:r>
          </a:p>
          <a:p>
            <a:pPr algn="ctr">
              <a:spcBef>
                <a:spcPct val="50000"/>
              </a:spcBef>
            </a:pPr>
            <a:r>
              <a:rPr lang="en-US" sz="2800" dirty="0"/>
              <a:t>2002 Forum on the Impact of Open CourseWare </a:t>
            </a:r>
            <a:br>
              <a:rPr lang="en-US" sz="2800" dirty="0"/>
            </a:br>
            <a:r>
              <a:rPr lang="en-US" sz="2800" dirty="0"/>
              <a:t>for Higher Education in Developing Countries</a:t>
            </a:r>
            <a:endParaRPr lang="en-CA" sz="2800" dirty="0"/>
          </a:p>
        </p:txBody>
      </p:sp>
    </p:spTree>
    <p:extLst>
      <p:ext uri="{BB962C8B-B14F-4D97-AF65-F5344CB8AC3E}">
        <p14:creationId xmlns:p14="http://schemas.microsoft.com/office/powerpoint/2010/main" xmlns="" val="3551878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4115" y="3587262"/>
            <a:ext cx="5163215" cy="3276600"/>
            <a:chOff x="399385" y="3505200"/>
            <a:chExt cx="5163215" cy="3276600"/>
          </a:xfrm>
        </p:grpSpPr>
        <p:grpSp>
          <p:nvGrpSpPr>
            <p:cNvPr id="4" name="Group 3"/>
            <p:cNvGrpSpPr/>
            <p:nvPr/>
          </p:nvGrpSpPr>
          <p:grpSpPr>
            <a:xfrm>
              <a:off x="399385" y="3505200"/>
              <a:ext cx="5163215" cy="3276600"/>
              <a:chOff x="529886" y="3928451"/>
              <a:chExt cx="4009952" cy="2643482"/>
            </a:xfrm>
          </p:grpSpPr>
          <p:pic>
            <p:nvPicPr>
              <p:cNvPr id="6146" name="Picture 2" descr="\\06-CLS-01\Users\DTremblay\Desktop\oer_declaration_drafting_grou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5947" y="3928451"/>
                <a:ext cx="3893891" cy="259592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rot="16200000">
                <a:off x="-257869" y="5589253"/>
                <a:ext cx="1770435" cy="194925"/>
              </a:xfrm>
              <a:prstGeom prst="rect">
                <a:avLst/>
              </a:prstGeom>
              <a:noFill/>
            </p:spPr>
            <p:txBody>
              <a:bodyPr wrap="square" rtlCol="0">
                <a:spAutoFit/>
              </a:bodyPr>
              <a:lstStyle/>
              <a:p>
                <a:r>
                  <a:rPr lang="en-US" sz="1000" baseline="30000" dirty="0"/>
                  <a:t>Photo: CC-BY </a:t>
                </a:r>
                <a:r>
                  <a:rPr lang="en-US" sz="1000" baseline="30000" dirty="0" err="1"/>
                  <a:t>Davide</a:t>
                </a:r>
                <a:r>
                  <a:rPr lang="en-US" sz="1000" baseline="30000" dirty="0"/>
                  <a:t> </a:t>
                </a:r>
                <a:r>
                  <a:rPr lang="en-US" sz="1000" baseline="30000" dirty="0" err="1"/>
                  <a:t>Storti</a:t>
                </a:r>
                <a:endParaRPr lang="en-US" sz="1000" baseline="30000" dirty="0"/>
              </a:p>
            </p:txBody>
          </p:sp>
        </p:grpSp>
        <p:sp>
          <p:nvSpPr>
            <p:cNvPr id="6" name="TextBox 5"/>
            <p:cNvSpPr txBox="1"/>
            <p:nvPr/>
          </p:nvSpPr>
          <p:spPr>
            <a:xfrm>
              <a:off x="685800" y="3616404"/>
              <a:ext cx="2209800" cy="1107996"/>
            </a:xfrm>
            <a:prstGeom prst="rect">
              <a:avLst/>
            </a:prstGeom>
            <a:noFill/>
          </p:spPr>
          <p:txBody>
            <a:bodyPr wrap="square" rtlCol="0">
              <a:spAutoFit/>
            </a:bodyPr>
            <a:lstStyle/>
            <a:p>
              <a:r>
                <a:rPr lang="en-US" baseline="30000" dirty="0">
                  <a:solidFill>
                    <a:schemeClr val="bg1"/>
                  </a:solidFill>
                </a:rPr>
                <a:t>The 2012 Paris OER Declaration drafting group at UNESCO Headquarters, Paris, France</a:t>
              </a:r>
            </a:p>
            <a:p>
              <a:endParaRPr lang="en-US" dirty="0"/>
            </a:p>
          </p:txBody>
        </p:sp>
      </p:grpSp>
      <p:pic>
        <p:nvPicPr>
          <p:cNvPr id="5" name="Picture 2"/>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r="7616"/>
          <a:stretch/>
        </p:blipFill>
        <p:spPr bwMode="auto">
          <a:xfrm>
            <a:off x="5029100" y="3587262"/>
            <a:ext cx="4114900" cy="3241120"/>
          </a:xfrm>
          <a:prstGeom prst="rect">
            <a:avLst/>
          </a:prstGeom>
          <a:noFill/>
          <a:ln w="9525">
            <a:solidFill>
              <a:schemeClr val="tx1"/>
            </a:solidFill>
            <a:miter lim="800000"/>
            <a:headEnd/>
            <a:tailEnd/>
          </a:ln>
        </p:spPr>
      </p:pic>
      <p:sp>
        <p:nvSpPr>
          <p:cNvPr id="3" name="Title 2"/>
          <p:cNvSpPr>
            <a:spLocks noGrp="1"/>
          </p:cNvSpPr>
          <p:nvPr>
            <p:ph type="title"/>
          </p:nvPr>
        </p:nvSpPr>
        <p:spPr>
          <a:xfrm>
            <a:off x="2648615" y="0"/>
            <a:ext cx="6495385" cy="1265238"/>
          </a:xfrm>
        </p:spPr>
        <p:txBody>
          <a:bodyPr/>
          <a:lstStyle/>
          <a:p>
            <a:r>
              <a:rPr lang="en-US" dirty="0"/>
              <a:t>Paris Declaration on OER</a:t>
            </a:r>
            <a:r>
              <a:rPr lang="en-US" sz="5400" dirty="0"/>
              <a:t> </a:t>
            </a:r>
            <a:endParaRPr lang="en-US" dirty="0"/>
          </a:p>
        </p:txBody>
      </p:sp>
      <p:sp>
        <p:nvSpPr>
          <p:cNvPr id="7" name="Content Placeholder 6"/>
          <p:cNvSpPr>
            <a:spLocks noGrp="1"/>
          </p:cNvSpPr>
          <p:nvPr>
            <p:ph idx="1"/>
          </p:nvPr>
        </p:nvSpPr>
        <p:spPr>
          <a:xfrm>
            <a:off x="1905000" y="1143000"/>
            <a:ext cx="7215554" cy="2385318"/>
          </a:xfrm>
        </p:spPr>
        <p:txBody>
          <a:bodyPr/>
          <a:lstStyle/>
          <a:p>
            <a:pPr lvl="0"/>
            <a:r>
              <a:rPr lang="en-GB" sz="2300" b="1" dirty="0"/>
              <a:t>Foster awareness and use of OER</a:t>
            </a:r>
            <a:endParaRPr lang="en-US" sz="2300" b="1" dirty="0"/>
          </a:p>
          <a:p>
            <a:pPr lvl="0"/>
            <a:r>
              <a:rPr lang="en-GB" sz="2300" b="1" dirty="0"/>
              <a:t>Encourage the development and adaptation of OER in a variety of languages and cultural contexts</a:t>
            </a:r>
            <a:endParaRPr lang="en-US" sz="2300" b="1" dirty="0"/>
          </a:p>
          <a:p>
            <a:pPr lvl="0"/>
            <a:r>
              <a:rPr lang="en-GB" sz="2300" b="1" dirty="0"/>
              <a:t>Encourage the open licensing of educational materials produced with public funds.</a:t>
            </a:r>
            <a:endParaRPr lang="en-US" sz="2300" b="1" dirty="0"/>
          </a:p>
          <a:p>
            <a:endParaRPr lang="en-US" sz="2300" b="1" dirty="0"/>
          </a:p>
        </p:txBody>
      </p:sp>
    </p:spTree>
    <p:extLst>
      <p:ext uri="{BB962C8B-B14F-4D97-AF65-F5344CB8AC3E}">
        <p14:creationId xmlns:p14="http://schemas.microsoft.com/office/powerpoint/2010/main" xmlns="" val="3953397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900" y="-8845"/>
            <a:ext cx="9210675" cy="5701844"/>
            <a:chOff x="-4585" y="457200"/>
            <a:chExt cx="9180085" cy="468630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46" y="457200"/>
              <a:ext cx="9143999" cy="2781299"/>
            </a:xfrm>
            <a:prstGeom prst="rect">
              <a:avLst/>
            </a:prstGeom>
          </p:spPr>
        </p:pic>
        <p:sp useBgFill="1">
          <p:nvSpPr>
            <p:cNvPr id="3" name="Rectangle 6"/>
            <p:cNvSpPr/>
            <p:nvPr/>
          </p:nvSpPr>
          <p:spPr bwMode="white">
            <a:xfrm>
              <a:off x="-1146" y="2305891"/>
              <a:ext cx="9151416" cy="2837609"/>
            </a:xfrm>
            <a:custGeom>
              <a:avLst/>
              <a:gdLst/>
              <a:ahLst/>
              <a:cxnLst/>
              <a:rect l="l" t="t" r="r" b="b"/>
              <a:pathLst>
                <a:path w="12201888" h="3783479">
                  <a:moveTo>
                    <a:pt x="12201888" y="0"/>
                  </a:moveTo>
                  <a:cubicBezTo>
                    <a:pt x="12200429" y="1116741"/>
                    <a:pt x="12191467" y="2278498"/>
                    <a:pt x="12188825" y="3404540"/>
                  </a:cubicBezTo>
                  <a:lnTo>
                    <a:pt x="12188825" y="3554879"/>
                  </a:lnTo>
                  <a:lnTo>
                    <a:pt x="12188825" y="3690879"/>
                  </a:lnTo>
                  <a:lnTo>
                    <a:pt x="12188825" y="3707279"/>
                  </a:lnTo>
                  <a:lnTo>
                    <a:pt x="12188825" y="3783479"/>
                  </a:lnTo>
                  <a:lnTo>
                    <a:pt x="0" y="3783479"/>
                  </a:lnTo>
                  <a:lnTo>
                    <a:pt x="0" y="3707279"/>
                  </a:lnTo>
                  <a:lnTo>
                    <a:pt x="0" y="3554879"/>
                  </a:lnTo>
                  <a:lnTo>
                    <a:pt x="0" y="641399"/>
                  </a:lnTo>
                  <a:cubicBezTo>
                    <a:pt x="3601335" y="-419044"/>
                    <a:pt x="9102102" y="1605485"/>
                    <a:pt x="1220188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4" name="Freeform 9"/>
            <p:cNvSpPr/>
            <p:nvPr/>
          </p:nvSpPr>
          <p:spPr>
            <a:xfrm rot="21388434">
              <a:off x="8030" y="2227376"/>
              <a:ext cx="9127430" cy="92856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5" name="Freeform 10"/>
            <p:cNvSpPr/>
            <p:nvPr/>
          </p:nvSpPr>
          <p:spPr>
            <a:xfrm rot="21388434">
              <a:off x="21108" y="2073051"/>
              <a:ext cx="9154392" cy="1169446"/>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6" name="Freeform 11"/>
            <p:cNvSpPr/>
            <p:nvPr/>
          </p:nvSpPr>
          <p:spPr>
            <a:xfrm rot="21388434">
              <a:off x="-4585" y="2331381"/>
              <a:ext cx="9161365" cy="789489"/>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grpSp>
      <p:sp>
        <p:nvSpPr>
          <p:cNvPr id="9" name="Title 5"/>
          <p:cNvSpPr txBox="1">
            <a:spLocks/>
          </p:cNvSpPr>
          <p:nvPr/>
        </p:nvSpPr>
        <p:spPr>
          <a:xfrm>
            <a:off x="304800" y="3237724"/>
            <a:ext cx="9144000" cy="994172"/>
          </a:xfrm>
          <a:prstGeom prst="rect">
            <a:avLst/>
          </a:prstGeom>
        </p:spPr>
        <p:txBody>
          <a:bodyPr>
            <a:noAutofit/>
          </a:bodyPr>
          <a:lstStyle>
            <a:lvl1pPr algn="ctr" defTabSz="914400" rtl="0" eaLnBrk="1" latinLnBrk="0" hangingPunct="1">
              <a:lnSpc>
                <a:spcPct val="90000"/>
              </a:lnSpc>
              <a:spcBef>
                <a:spcPct val="0"/>
              </a:spcBef>
              <a:buNone/>
              <a:defRPr sz="4000" kern="1200">
                <a:solidFill>
                  <a:srgbClr val="290088"/>
                </a:solidFill>
                <a:latin typeface="+mn-lt"/>
                <a:ea typeface="+mj-ea"/>
                <a:cs typeface="+mj-cs"/>
              </a:defRPr>
            </a:lvl1pPr>
          </a:lstStyle>
          <a:p>
            <a:r>
              <a:rPr lang="en-US" sz="3200" b="1" dirty="0">
                <a:solidFill>
                  <a:schemeClr val="tx1">
                    <a:lumMod val="85000"/>
                    <a:lumOff val="15000"/>
                  </a:schemeClr>
                </a:solidFill>
              </a:rPr>
              <a:t>OER for Inclusive and Equitable Quality Education </a:t>
            </a:r>
            <a:r>
              <a:rPr lang="en-US" sz="3600" dirty="0">
                <a:solidFill>
                  <a:schemeClr val="tx1">
                    <a:lumMod val="85000"/>
                    <a:lumOff val="15000"/>
                  </a:schemeClr>
                </a:solidFill>
              </a:rPr>
              <a:t/>
            </a:r>
            <a:br>
              <a:rPr lang="en-US" sz="3600" dirty="0">
                <a:solidFill>
                  <a:schemeClr val="tx1">
                    <a:lumMod val="85000"/>
                    <a:lumOff val="15000"/>
                  </a:schemeClr>
                </a:solidFill>
              </a:rPr>
            </a:br>
            <a:r>
              <a:rPr lang="en-US" sz="4800" dirty="0">
                <a:solidFill>
                  <a:schemeClr val="tx1">
                    <a:lumMod val="85000"/>
                    <a:lumOff val="15000"/>
                  </a:schemeClr>
                </a:solidFill>
                <a:latin typeface="+mj-lt"/>
              </a:rPr>
              <a:t>From Commitment to Action</a:t>
            </a:r>
            <a:r>
              <a:rPr lang="en-US" sz="3600" dirty="0">
                <a:solidFill>
                  <a:schemeClr val="tx1">
                    <a:lumMod val="85000"/>
                    <a:lumOff val="15000"/>
                  </a:schemeClr>
                </a:solidFill>
              </a:rPr>
              <a:t/>
            </a:r>
            <a:br>
              <a:rPr lang="en-US" sz="3600" dirty="0">
                <a:solidFill>
                  <a:schemeClr val="tx1">
                    <a:lumMod val="85000"/>
                    <a:lumOff val="15000"/>
                  </a:schemeClr>
                </a:solidFill>
              </a:rPr>
            </a:br>
            <a:endParaRPr lang="en-US" sz="3600" dirty="0">
              <a:solidFill>
                <a:schemeClr val="tx1">
                  <a:lumMod val="85000"/>
                  <a:lumOff val="15000"/>
                </a:schemeClr>
              </a:solidFill>
            </a:endParaRPr>
          </a:p>
        </p:txBody>
      </p:sp>
      <p:sp>
        <p:nvSpPr>
          <p:cNvPr id="10" name="TextBox 9"/>
          <p:cNvSpPr txBox="1"/>
          <p:nvPr/>
        </p:nvSpPr>
        <p:spPr>
          <a:xfrm>
            <a:off x="-12450" y="6210167"/>
            <a:ext cx="9163728" cy="646331"/>
          </a:xfrm>
          <a:prstGeom prst="rect">
            <a:avLst/>
          </a:prstGeom>
          <a:solidFill>
            <a:srgbClr val="290088"/>
          </a:solidFill>
        </p:spPr>
        <p:txBody>
          <a:bodyPr wrap="square" rtlCol="0">
            <a:spAutoFit/>
          </a:bodyPr>
          <a:lstStyle/>
          <a:p>
            <a:pPr algn="ctr"/>
            <a:r>
              <a:rPr lang="en-US" dirty="0">
                <a:solidFill>
                  <a:schemeClr val="bg1"/>
                </a:solidFill>
                <a:cs typeface="Arial" panose="020B0604020202020204" pitchFamily="34" charset="0"/>
              </a:rPr>
              <a:t>2</a:t>
            </a:r>
            <a:r>
              <a:rPr lang="en-US" baseline="30000" dirty="0">
                <a:solidFill>
                  <a:schemeClr val="bg1"/>
                </a:solidFill>
                <a:cs typeface="Arial" panose="020B0604020202020204" pitchFamily="34" charset="0"/>
              </a:rPr>
              <a:t>nd</a:t>
            </a:r>
            <a:r>
              <a:rPr lang="en-US" dirty="0">
                <a:solidFill>
                  <a:schemeClr val="bg1"/>
                </a:solidFill>
                <a:cs typeface="Arial" panose="020B0604020202020204" pitchFamily="34" charset="0"/>
              </a:rPr>
              <a:t> World OER Congress|  18-20 September, 2017 | Ljubljana, Slovenia</a:t>
            </a:r>
          </a:p>
          <a:p>
            <a:pPr algn="ctr"/>
            <a:endParaRPr lang="en-US" dirty="0">
              <a:solidFill>
                <a:schemeClr val="bg1"/>
              </a:solidFill>
              <a:cs typeface="Arial" panose="020B0604020202020204" pitchFamily="34" charset="0"/>
            </a:endParaRPr>
          </a:p>
        </p:txBody>
      </p:sp>
      <p:pic>
        <p:nvPicPr>
          <p:cNvPr id="28" name="Picture 27"/>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5123079" y="5103439"/>
            <a:ext cx="636464" cy="717282"/>
          </a:xfrm>
          <a:prstGeom prst="rect">
            <a:avLst/>
          </a:prstGeom>
        </p:spPr>
      </p:pic>
      <p:pic>
        <p:nvPicPr>
          <p:cNvPr id="29" name="Picture 28"/>
          <p:cNvPicPr>
            <a:picLocks noChangeAspect="1"/>
          </p:cNvPicPr>
          <p:nvPr/>
        </p:nvPicPr>
        <p:blipFill>
          <a:blip r:embed="rId4"/>
          <a:stretch>
            <a:fillRect/>
          </a:stretch>
        </p:blipFill>
        <p:spPr>
          <a:xfrm>
            <a:off x="5638800" y="2048155"/>
            <a:ext cx="3352800" cy="1198766"/>
          </a:xfrm>
          <a:prstGeom prst="roundRect">
            <a:avLst>
              <a:gd name="adj" fmla="val 8594"/>
            </a:avLst>
          </a:prstGeom>
          <a:solidFill>
            <a:srgbClr val="FFFFFF">
              <a:shade val="85000"/>
            </a:srgbClr>
          </a:solidFill>
          <a:ln>
            <a:noFill/>
          </a:ln>
          <a:effectLst/>
        </p:spPr>
      </p:pic>
      <p:pic>
        <p:nvPicPr>
          <p:cNvPr id="7" name="Picture 6"/>
          <p:cNvPicPr>
            <a:picLocks noChangeAspect="1"/>
          </p:cNvPicPr>
          <p:nvPr/>
        </p:nvPicPr>
        <p:blipFill>
          <a:blip r:embed="rId5" cstate="print"/>
          <a:stretch>
            <a:fillRect/>
          </a:stretch>
        </p:blipFill>
        <p:spPr>
          <a:xfrm>
            <a:off x="3482599" y="4971288"/>
            <a:ext cx="1059638" cy="980922"/>
          </a:xfrm>
          <a:prstGeom prst="rect">
            <a:avLst/>
          </a:prstGeom>
        </p:spPr>
      </p:pic>
      <p:pic>
        <p:nvPicPr>
          <p:cNvPr id="11" name="Picture 10"/>
          <p:cNvPicPr>
            <a:picLocks noChangeAspect="1"/>
          </p:cNvPicPr>
          <p:nvPr/>
        </p:nvPicPr>
        <p:blipFill>
          <a:blip r:embed="rId6" cstate="print"/>
          <a:stretch>
            <a:fillRect/>
          </a:stretch>
        </p:blipFill>
        <p:spPr>
          <a:xfrm>
            <a:off x="945139" y="5300385"/>
            <a:ext cx="2012147" cy="392614"/>
          </a:xfrm>
          <a:prstGeom prst="rect">
            <a:avLst/>
          </a:prstGeom>
        </p:spPr>
      </p:pic>
      <p:pic>
        <p:nvPicPr>
          <p:cNvPr id="12" name="Picture 11"/>
          <p:cNvPicPr>
            <a:picLocks noChangeAspect="1"/>
          </p:cNvPicPr>
          <p:nvPr/>
        </p:nvPicPr>
        <p:blipFill>
          <a:blip r:embed="rId7"/>
          <a:stretch>
            <a:fillRect/>
          </a:stretch>
        </p:blipFill>
        <p:spPr>
          <a:xfrm>
            <a:off x="6859668" y="5320015"/>
            <a:ext cx="1195527" cy="391811"/>
          </a:xfrm>
          <a:prstGeom prst="rect">
            <a:avLst/>
          </a:prstGeom>
        </p:spPr>
      </p:pic>
    </p:spTree>
    <p:extLst>
      <p:ext uri="{BB962C8B-B14F-4D97-AF65-F5344CB8AC3E}">
        <p14:creationId xmlns:p14="http://schemas.microsoft.com/office/powerpoint/2010/main" xmlns="" val="2386647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2E6E07C3-0B5D-49D8-A581-9365FCF2CB7C}"/>
              </a:ext>
            </a:extLst>
          </p:cNvPr>
          <p:cNvSpPr/>
          <p:nvPr/>
        </p:nvSpPr>
        <p:spPr>
          <a:xfrm>
            <a:off x="1856594" y="533400"/>
            <a:ext cx="3214302" cy="3334657"/>
          </a:xfrm>
          <a:prstGeom prst="rect">
            <a:avLst/>
          </a:prstGeom>
          <a:solidFill>
            <a:schemeClr val="bg1"/>
          </a:solidFill>
          <a:ln w="127000">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xmlns="" id="{CD40DADA-660E-4A0E-ACF3-D1A05352F91A}"/>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b="8696"/>
          <a:stretch/>
        </p:blipFill>
        <p:spPr>
          <a:xfrm>
            <a:off x="2006659" y="897463"/>
            <a:ext cx="2858584" cy="1605182"/>
          </a:xfrm>
          <a:prstGeom prst="rect">
            <a:avLst/>
          </a:prstGeom>
        </p:spPr>
      </p:pic>
      <p:sp>
        <p:nvSpPr>
          <p:cNvPr id="7" name="Rectangle 6">
            <a:extLst>
              <a:ext uri="{FF2B5EF4-FFF2-40B4-BE49-F238E27FC236}">
                <a16:creationId xmlns:a16="http://schemas.microsoft.com/office/drawing/2014/main" xmlns="" id="{2F4D7B28-0B55-4341-BC82-4A76F27F1E75}"/>
              </a:ext>
            </a:extLst>
          </p:cNvPr>
          <p:cNvSpPr/>
          <p:nvPr/>
        </p:nvSpPr>
        <p:spPr>
          <a:xfrm>
            <a:off x="2021313" y="6535488"/>
            <a:ext cx="2161169" cy="246221"/>
          </a:xfrm>
          <a:prstGeom prst="rect">
            <a:avLst/>
          </a:prstGeom>
        </p:spPr>
        <p:txBody>
          <a:bodyPr wrap="none">
            <a:spAutoFit/>
          </a:bodyPr>
          <a:lstStyle/>
          <a:p>
            <a:pPr>
              <a:spcAft>
                <a:spcPts val="450"/>
              </a:spcAft>
            </a:pPr>
            <a:r>
              <a:rPr lang="en-US" sz="1000" dirty="0"/>
              <a:t>Image source: https://flic.kr/p/r89iTe </a:t>
            </a:r>
          </a:p>
        </p:txBody>
      </p:sp>
      <p:sp>
        <p:nvSpPr>
          <p:cNvPr id="2" name="Title 1">
            <a:extLst>
              <a:ext uri="{FF2B5EF4-FFF2-40B4-BE49-F238E27FC236}">
                <a16:creationId xmlns:a16="http://schemas.microsoft.com/office/drawing/2014/main" xmlns="" id="{0C5D0C6D-6556-40DA-8104-70BEA1C9D0E4}"/>
              </a:ext>
            </a:extLst>
          </p:cNvPr>
          <p:cNvSpPr>
            <a:spLocks noGrp="1"/>
          </p:cNvSpPr>
          <p:nvPr>
            <p:ph type="title"/>
          </p:nvPr>
        </p:nvSpPr>
        <p:spPr>
          <a:xfrm>
            <a:off x="5156880" y="355070"/>
            <a:ext cx="4123556" cy="1325563"/>
          </a:xfrm>
        </p:spPr>
        <p:txBody>
          <a:bodyPr>
            <a:normAutofit fontScale="90000"/>
          </a:bodyPr>
          <a:lstStyle/>
          <a:p>
            <a:pPr algn="l"/>
            <a:r>
              <a:rPr lang="en-US" dirty="0"/>
              <a:t>A Practical Definition of OER</a:t>
            </a:r>
          </a:p>
        </p:txBody>
      </p:sp>
      <p:sp>
        <p:nvSpPr>
          <p:cNvPr id="3" name="Content Placeholder 2">
            <a:extLst>
              <a:ext uri="{FF2B5EF4-FFF2-40B4-BE49-F238E27FC236}">
                <a16:creationId xmlns:a16="http://schemas.microsoft.com/office/drawing/2014/main" xmlns="" id="{1F2BC9E4-2B44-4271-AD66-6777B460CA64}"/>
              </a:ext>
            </a:extLst>
          </p:cNvPr>
          <p:cNvSpPr>
            <a:spLocks noGrp="1"/>
          </p:cNvSpPr>
          <p:nvPr>
            <p:ph idx="4294967295"/>
          </p:nvPr>
        </p:nvSpPr>
        <p:spPr>
          <a:xfrm>
            <a:off x="5148088" y="2294302"/>
            <a:ext cx="3928504" cy="4114483"/>
          </a:xfrm>
        </p:spPr>
        <p:txBody>
          <a:bodyPr>
            <a:normAutofit/>
          </a:bodyPr>
          <a:lstStyle/>
          <a:p>
            <a:pPr marL="0" indent="0">
              <a:buNone/>
            </a:pPr>
            <a:r>
              <a:rPr lang="en-US" sz="3200" dirty="0"/>
              <a:t>Open Educational Resources (</a:t>
            </a:r>
            <a:r>
              <a:rPr lang="en-US" sz="3200" b="1" dirty="0">
                <a:latin typeface="+mn-lt"/>
              </a:rPr>
              <a:t>OER</a:t>
            </a:r>
            <a:r>
              <a:rPr lang="en-US" sz="3200" dirty="0"/>
              <a:t>) are </a:t>
            </a:r>
            <a:r>
              <a:rPr lang="en-US" sz="3200" b="1" dirty="0">
                <a:latin typeface="+mn-lt"/>
              </a:rPr>
              <a:t>content</a:t>
            </a:r>
            <a:r>
              <a:rPr lang="en-US" sz="3200" dirty="0"/>
              <a:t> (text, images, videos, audio, presentations etc.) with an </a:t>
            </a:r>
            <a:r>
              <a:rPr lang="en-US" sz="3200" b="1" dirty="0"/>
              <a:t>open </a:t>
            </a:r>
            <a:r>
              <a:rPr lang="en-US" sz="3200" b="1" dirty="0" err="1"/>
              <a:t>licence</a:t>
            </a:r>
            <a:endParaRPr lang="en-US" sz="3200" b="1" dirty="0"/>
          </a:p>
          <a:p>
            <a:pPr marL="0" indent="0">
              <a:buNone/>
            </a:pPr>
            <a:endParaRPr lang="en-US" sz="3200" dirty="0"/>
          </a:p>
        </p:txBody>
      </p:sp>
      <p:sp>
        <p:nvSpPr>
          <p:cNvPr id="17" name="Rectangle 16">
            <a:extLst>
              <a:ext uri="{FF2B5EF4-FFF2-40B4-BE49-F238E27FC236}">
                <a16:creationId xmlns:a16="http://schemas.microsoft.com/office/drawing/2014/main" xmlns="" id="{133A063A-1491-4418-9580-66C9B56B52ED}"/>
              </a:ext>
            </a:extLst>
          </p:cNvPr>
          <p:cNvSpPr/>
          <p:nvPr/>
        </p:nvSpPr>
        <p:spPr>
          <a:xfrm>
            <a:off x="2698316" y="2848474"/>
            <a:ext cx="1378072" cy="3540710"/>
          </a:xfrm>
          <a:prstGeom prst="rect">
            <a:avLst/>
          </a:prstGeom>
          <a:solidFill>
            <a:schemeClr val="bg1"/>
          </a:solidFill>
          <a:ln w="127000">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xmlns="" id="{1AEAC1C3-C685-4EEA-9DCD-87FD54504E8E}"/>
              </a:ext>
            </a:extLst>
          </p:cNvPr>
          <p:cNvPicPr>
            <a:picLocks noChangeAspect="1"/>
          </p:cNvPicPr>
          <p:nvPr/>
        </p:nvPicPr>
        <p:blipFill>
          <a:blip r:embed="rId3" cstate="print"/>
          <a:stretch>
            <a:fillRect/>
          </a:stretch>
        </p:blipFill>
        <p:spPr>
          <a:xfrm>
            <a:off x="2741125" y="2994778"/>
            <a:ext cx="1292453" cy="3423714"/>
          </a:xfrm>
          <a:prstGeom prst="rect">
            <a:avLst/>
          </a:prstGeom>
        </p:spPr>
      </p:pic>
    </p:spTree>
    <p:extLst>
      <p:ext uri="{BB962C8B-B14F-4D97-AF65-F5344CB8AC3E}">
        <p14:creationId xmlns:p14="http://schemas.microsoft.com/office/powerpoint/2010/main" xmlns="" val="37537165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6-CLS-01\Users\DTremblay\Desktop\hands-544522_1280.png">
            <a:extLst>
              <a:ext uri="{FF2B5EF4-FFF2-40B4-BE49-F238E27FC236}">
                <a16:creationId xmlns:a16="http://schemas.microsoft.com/office/drawing/2014/main" xmlns="" id="{1079CEA1-8C0A-4528-A173-D524D946935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3200400"/>
            <a:ext cx="4226455" cy="309587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E6DFA263-2134-467D-9705-4C1E1B23972B}"/>
              </a:ext>
            </a:extLst>
          </p:cNvPr>
          <p:cNvSpPr>
            <a:spLocks noGrp="1"/>
          </p:cNvSpPr>
          <p:nvPr>
            <p:ph type="title"/>
          </p:nvPr>
        </p:nvSpPr>
        <p:spPr>
          <a:xfrm>
            <a:off x="3581400" y="152400"/>
            <a:ext cx="3486226" cy="1016000"/>
          </a:xfrm>
        </p:spPr>
        <p:txBody>
          <a:bodyPr/>
          <a:lstStyle/>
          <a:p>
            <a:r>
              <a:rPr lang="en-CA" dirty="0"/>
              <a:t>Why OER?</a:t>
            </a:r>
          </a:p>
        </p:txBody>
      </p:sp>
      <p:sp>
        <p:nvSpPr>
          <p:cNvPr id="3" name="Content Placeholder 2">
            <a:extLst>
              <a:ext uri="{FF2B5EF4-FFF2-40B4-BE49-F238E27FC236}">
                <a16:creationId xmlns:a16="http://schemas.microsoft.com/office/drawing/2014/main" xmlns="" id="{99B1FF96-6FF4-4324-A296-99B4FA87F410}"/>
              </a:ext>
            </a:extLst>
          </p:cNvPr>
          <p:cNvSpPr>
            <a:spLocks noGrp="1"/>
          </p:cNvSpPr>
          <p:nvPr>
            <p:ph idx="1"/>
          </p:nvPr>
        </p:nvSpPr>
        <p:spPr>
          <a:xfrm>
            <a:off x="1828800" y="1371600"/>
            <a:ext cx="7315200" cy="4013200"/>
          </a:xfrm>
        </p:spPr>
        <p:txBody>
          <a:bodyPr/>
          <a:lstStyle/>
          <a:p>
            <a:r>
              <a:rPr lang="en-US" sz="4000" dirty="0"/>
              <a:t>Reduces costs</a:t>
            </a:r>
          </a:p>
          <a:p>
            <a:r>
              <a:rPr lang="en-US" sz="4000" dirty="0"/>
              <a:t>Enhance access </a:t>
            </a:r>
          </a:p>
          <a:p>
            <a:r>
              <a:rPr lang="en-US" sz="4000" dirty="0"/>
              <a:t>Improve quality                           </a:t>
            </a:r>
          </a:p>
          <a:p>
            <a:endParaRPr lang="en-US" dirty="0"/>
          </a:p>
        </p:txBody>
      </p:sp>
    </p:spTree>
    <p:extLst>
      <p:ext uri="{BB962C8B-B14F-4D97-AF65-F5344CB8AC3E}">
        <p14:creationId xmlns:p14="http://schemas.microsoft.com/office/powerpoint/2010/main" xmlns="" val="2793383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L6YP">
  <a:themeElements>
    <a:clrScheme name="COL 2015">
      <a:dk1>
        <a:srgbClr val="463691"/>
      </a:dk1>
      <a:lt1>
        <a:srgbClr val="B3AA7E"/>
      </a:lt1>
      <a:dk2>
        <a:srgbClr val="323232"/>
      </a:dk2>
      <a:lt2>
        <a:srgbClr val="FFFFFF"/>
      </a:lt2>
      <a:accent1>
        <a:srgbClr val="E15829"/>
      </a:accent1>
      <a:accent2>
        <a:srgbClr val="A9103D"/>
      </a:accent2>
      <a:accent3>
        <a:srgbClr val="4679BD"/>
      </a:accent3>
      <a:accent4>
        <a:srgbClr val="BBBF11"/>
      </a:accent4>
      <a:accent5>
        <a:srgbClr val="45283B"/>
      </a:accent5>
      <a:accent6>
        <a:srgbClr val="CFA053"/>
      </a:accent6>
      <a:hlink>
        <a:srgbClr val="0070C0"/>
      </a:hlink>
      <a:folHlink>
        <a:srgbClr val="0070C0"/>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6YP">
  <a:themeElements>
    <a:clrScheme name="COL 2015">
      <a:dk1>
        <a:srgbClr val="463691"/>
      </a:dk1>
      <a:lt1>
        <a:srgbClr val="B3AA7E"/>
      </a:lt1>
      <a:dk2>
        <a:srgbClr val="323232"/>
      </a:dk2>
      <a:lt2>
        <a:srgbClr val="FFFFFF"/>
      </a:lt2>
      <a:accent1>
        <a:srgbClr val="E15829"/>
      </a:accent1>
      <a:accent2>
        <a:srgbClr val="A9103D"/>
      </a:accent2>
      <a:accent3>
        <a:srgbClr val="4679BD"/>
      </a:accent3>
      <a:accent4>
        <a:srgbClr val="BBBF11"/>
      </a:accent4>
      <a:accent5>
        <a:srgbClr val="45283B"/>
      </a:accent5>
      <a:accent6>
        <a:srgbClr val="CFA053"/>
      </a:accent6>
      <a:hlink>
        <a:srgbClr val="0070C0"/>
      </a:hlink>
      <a:folHlink>
        <a:srgbClr val="0070C0"/>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L6YP">
  <a:themeElements>
    <a:clrScheme name="COL 2015">
      <a:dk1>
        <a:srgbClr val="463691"/>
      </a:dk1>
      <a:lt1>
        <a:srgbClr val="B3AA7E"/>
      </a:lt1>
      <a:dk2>
        <a:srgbClr val="323232"/>
      </a:dk2>
      <a:lt2>
        <a:srgbClr val="FFFFFF"/>
      </a:lt2>
      <a:accent1>
        <a:srgbClr val="E15829"/>
      </a:accent1>
      <a:accent2>
        <a:srgbClr val="A9103D"/>
      </a:accent2>
      <a:accent3>
        <a:srgbClr val="4679BD"/>
      </a:accent3>
      <a:accent4>
        <a:srgbClr val="BBBF11"/>
      </a:accent4>
      <a:accent5>
        <a:srgbClr val="45283B"/>
      </a:accent5>
      <a:accent6>
        <a:srgbClr val="CFA053"/>
      </a:accent6>
      <a:hlink>
        <a:srgbClr val="0070C0"/>
      </a:hlink>
      <a:folHlink>
        <a:srgbClr val="0070C0"/>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OL6YP">
  <a:themeElements>
    <a:clrScheme name="COL 2015">
      <a:dk1>
        <a:srgbClr val="463691"/>
      </a:dk1>
      <a:lt1>
        <a:srgbClr val="B3AA7E"/>
      </a:lt1>
      <a:dk2>
        <a:srgbClr val="323232"/>
      </a:dk2>
      <a:lt2>
        <a:srgbClr val="FFFFFF"/>
      </a:lt2>
      <a:accent1>
        <a:srgbClr val="E15829"/>
      </a:accent1>
      <a:accent2>
        <a:srgbClr val="A9103D"/>
      </a:accent2>
      <a:accent3>
        <a:srgbClr val="4679BD"/>
      </a:accent3>
      <a:accent4>
        <a:srgbClr val="BBBF11"/>
      </a:accent4>
      <a:accent5>
        <a:srgbClr val="45283B"/>
      </a:accent5>
      <a:accent6>
        <a:srgbClr val="CFA053"/>
      </a:accent6>
      <a:hlink>
        <a:srgbClr val="0070C0"/>
      </a:hlink>
      <a:folHlink>
        <a:srgbClr val="0070C0"/>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13C66AF0C0864EB7FD267BDEDEE494" ma:contentTypeVersion="1" ma:contentTypeDescription="Create a new document." ma:contentTypeScope="" ma:versionID="7730f17ca72eb0d8f02e19d957b8fe4b">
  <xsd:schema xmlns:xsd="http://www.w3.org/2001/XMLSchema" xmlns:p="http://schemas.microsoft.com/office/2006/metadata/properties" xmlns:ns1="http://schemas.microsoft.com/sharepoint/v3" targetNamespace="http://schemas.microsoft.com/office/2006/metadata/properties" ma:root="true" ma:fieldsID="b42b2ff7b813b96aac5b6b1f56f24a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06B919-EF8F-4176-9FEC-1778D68BCACA}">
  <ds:schemaRefs>
    <ds:schemaRef ds:uri="http://schemas.microsoft.com/office/2006/documentManagement/types"/>
    <ds:schemaRef ds:uri="http://schemas.microsoft.com/sharepoint/v3"/>
    <ds:schemaRef ds:uri="http://schemas.openxmlformats.org/package/2006/metadata/core-properties"/>
    <ds:schemaRef ds:uri="http://purl.org/dc/elements/1.1/"/>
    <ds:schemaRef ds:uri="http://purl.org/dc/dcmitype/"/>
    <ds:schemaRef ds:uri="http://www.w3.org/XML/1998/namespace"/>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C19C6848-DB52-4223-95CA-CF78B84AC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1B702B5-F830-40B0-813C-AFD3D474A7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COL6YP</Template>
  <TotalTime>12114</TotalTime>
  <Words>1043</Words>
  <Application>Microsoft Office PowerPoint</Application>
  <PresentationFormat>On-screen Show (4:3)</PresentationFormat>
  <Paragraphs>170</Paragraphs>
  <Slides>31</Slides>
  <Notes>4</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COL6YP</vt:lpstr>
      <vt:lpstr>1_COL6YP</vt:lpstr>
      <vt:lpstr>2_COL6YP</vt:lpstr>
      <vt:lpstr>3_COL6YP</vt:lpstr>
      <vt:lpstr>Slide 1</vt:lpstr>
      <vt:lpstr>Commonwealth Educational Media Centre for Asia (CEMCA)</vt:lpstr>
      <vt:lpstr>Slide 3</vt:lpstr>
      <vt:lpstr>Slide 4</vt:lpstr>
      <vt:lpstr>Slide 5</vt:lpstr>
      <vt:lpstr>Paris Declaration on OER </vt:lpstr>
      <vt:lpstr>Slide 7</vt:lpstr>
      <vt:lpstr>A Practical Definition of OER</vt:lpstr>
      <vt:lpstr>Why OER?</vt:lpstr>
      <vt:lpstr>Costs: Antigua &amp; Barbuda</vt:lpstr>
      <vt:lpstr>Access: Malawi </vt:lpstr>
      <vt:lpstr> Access: Translation</vt:lpstr>
      <vt:lpstr>Can OER contribute to Quality?</vt:lpstr>
      <vt:lpstr>What is Open?</vt:lpstr>
      <vt:lpstr>Why Consider Licensing?</vt:lpstr>
      <vt:lpstr>Copyright</vt:lpstr>
      <vt:lpstr>Open Licences</vt:lpstr>
      <vt:lpstr>Creative Commons Licenses</vt:lpstr>
      <vt:lpstr>Creative Commons conditions</vt:lpstr>
      <vt:lpstr>Open Licences- Summary</vt:lpstr>
      <vt:lpstr>Slide 21</vt:lpstr>
      <vt:lpstr>Slide 22</vt:lpstr>
      <vt:lpstr>Slide 23</vt:lpstr>
      <vt:lpstr>Slide 24</vt:lpstr>
      <vt:lpstr>Issues in QA for OER</vt:lpstr>
      <vt:lpstr>Issues specific to OER</vt:lpstr>
      <vt:lpstr>TIPS guidelines for OER creation</vt:lpstr>
      <vt:lpstr>TIPS Framework </vt:lpstr>
      <vt:lpstr>Slide 29</vt:lpstr>
      <vt:lpstr>Slide 30</vt:lpstr>
      <vt:lpstr>Thank You</vt:lpstr>
    </vt:vector>
  </TitlesOfParts>
  <Company>Commonwealth of Learning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2012-15</dc:title>
  <dc:creator>Denise Tremblay</dc:creator>
  <cp:lastModifiedBy>user</cp:lastModifiedBy>
  <cp:revision>321</cp:revision>
  <cp:lastPrinted>2017-09-07T06:56:41Z</cp:lastPrinted>
  <dcterms:created xsi:type="dcterms:W3CDTF">2011-03-25T22:35:22Z</dcterms:created>
  <dcterms:modified xsi:type="dcterms:W3CDTF">2020-02-04T10:17:12Z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0x0101003F13C66AF0C0864EB7FD267BDEDEE494</vt:lpwstr>
  </property>
</Properties>
</file>