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56" r:id="rId3"/>
    <p:sldId id="263" r:id="rId4"/>
    <p:sldId id="264" r:id="rId5"/>
    <p:sldId id="276" r:id="rId6"/>
    <p:sldId id="277" r:id="rId7"/>
    <p:sldId id="278" r:id="rId8"/>
    <p:sldId id="259" r:id="rId9"/>
    <p:sldId id="257" r:id="rId10"/>
    <p:sldId id="266" r:id="rId11"/>
    <p:sldId id="267" r:id="rId12"/>
    <p:sldId id="268" r:id="rId13"/>
    <p:sldId id="271" r:id="rId14"/>
    <p:sldId id="272" r:id="rId15"/>
    <p:sldId id="281" r:id="rId16"/>
    <p:sldId id="275" r:id="rId17"/>
    <p:sldId id="270" r:id="rId18"/>
    <p:sldId id="280" r:id="rId19"/>
    <p:sldId id="273" r:id="rId20"/>
    <p:sldId id="274" r:id="rId21"/>
    <p:sldId id="284" r:id="rId22"/>
    <p:sldId id="285" r:id="rId23"/>
    <p:sldId id="269" r:id="rId24"/>
    <p:sldId id="279" r:id="rId25"/>
    <p:sldId id="26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8205" autoAdjust="0"/>
  </p:normalViewPr>
  <p:slideViewPr>
    <p:cSldViewPr>
      <p:cViewPr varScale="1">
        <p:scale>
          <a:sx n="90" d="100"/>
          <a:sy n="90" d="100"/>
        </p:scale>
        <p:origin x="-100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C6F7CE-EB40-459A-B28B-E04BFDDAB058}" type="doc">
      <dgm:prSet loTypeId="urn:microsoft.com/office/officeart/2005/8/layout/hierarchy2" loCatId="hierarchy" qsTypeId="urn:microsoft.com/office/officeart/2005/8/quickstyle/simple1" qsCatId="simple" csTypeId="urn:microsoft.com/office/officeart/2005/8/colors/colorful3" csCatId="colorful" phldr="1"/>
      <dgm:spPr/>
      <dgm:t>
        <a:bodyPr/>
        <a:lstStyle/>
        <a:p>
          <a:endParaRPr lang="en-IN"/>
        </a:p>
      </dgm:t>
    </dgm:pt>
    <dgm:pt modelId="{E6EE27AA-8072-49E9-BE2B-3E6F6B9594AF}">
      <dgm:prSet phldrT="[Text]" custT="1"/>
      <dgm:spPr/>
      <dgm:t>
        <a:bodyPr/>
        <a:lstStyle/>
        <a:p>
          <a:pPr rtl="0"/>
          <a:r>
            <a:rPr kumimoji="0" lang="en-GB" sz="4400" b="1" i="0" u="none" strike="noStrike" cap="none" spc="0" normalizeH="0" baseline="0" noProof="0" smtClean="0">
              <a:ln/>
              <a:effectLst/>
              <a:uLnTx/>
              <a:uFillTx/>
              <a:latin typeface="Arial" pitchFamily="34" charset="0"/>
              <a:cs typeface="Arial" pitchFamily="34" charset="0"/>
            </a:rPr>
            <a:t>Types </a:t>
          </a:r>
          <a:r>
            <a:rPr lang="en-GB" sz="4400" b="1" smtClean="0">
              <a:latin typeface="Arial" pitchFamily="34" charset="0"/>
              <a:cs typeface="Arial" pitchFamily="34" charset="0"/>
            </a:rPr>
            <a:t>of </a:t>
          </a:r>
          <a:r>
            <a:rPr kumimoji="0" lang="en-GB" sz="4400" b="1" i="0" u="none" strike="noStrike" cap="none" spc="0" normalizeH="0" baseline="0" noProof="0" smtClean="0">
              <a:ln/>
              <a:effectLst/>
              <a:uLnTx/>
              <a:uFillTx/>
              <a:latin typeface="Arial" pitchFamily="34" charset="0"/>
              <a:cs typeface="Arial" pitchFamily="34" charset="0"/>
            </a:rPr>
            <a:t>Correlation</a:t>
          </a:r>
          <a:endParaRPr lang="en-IN" sz="4400" dirty="0"/>
        </a:p>
      </dgm:t>
    </dgm:pt>
    <dgm:pt modelId="{B48FED0F-8CF5-4781-89AA-75415FDCB4C3}" type="parTrans" cxnId="{36579AFB-06F7-4C1D-8ABD-7BA79D5314D8}">
      <dgm:prSet/>
      <dgm:spPr/>
      <dgm:t>
        <a:bodyPr/>
        <a:lstStyle/>
        <a:p>
          <a:endParaRPr lang="en-IN"/>
        </a:p>
      </dgm:t>
    </dgm:pt>
    <dgm:pt modelId="{4A9F7944-93AE-4893-A055-C852D734759B}" type="sibTrans" cxnId="{36579AFB-06F7-4C1D-8ABD-7BA79D5314D8}">
      <dgm:prSet/>
      <dgm:spPr/>
      <dgm:t>
        <a:bodyPr/>
        <a:lstStyle/>
        <a:p>
          <a:endParaRPr lang="en-IN"/>
        </a:p>
      </dgm:t>
    </dgm:pt>
    <dgm:pt modelId="{2DC2FF5C-AA97-4B9A-938F-90FECC8C2FC0}">
      <dgm:prSet phldrT="[Text]" custT="1"/>
      <dgm:spPr/>
      <dgm:t>
        <a:bodyPr/>
        <a:lstStyle/>
        <a:p>
          <a:r>
            <a:rPr lang="en-GB" sz="4400" b="1" smtClean="0">
              <a:latin typeface="Arial" pitchFamily="34" charset="0"/>
              <a:cs typeface="Arial" pitchFamily="34" charset="0"/>
            </a:rPr>
            <a:t>Positive / Negative</a:t>
          </a:r>
          <a:endParaRPr lang="en-IN" sz="4400" dirty="0"/>
        </a:p>
      </dgm:t>
    </dgm:pt>
    <dgm:pt modelId="{4CEA2E6A-9067-494D-AF6C-4C853E0DD5ED}" type="parTrans" cxnId="{1E99F7AA-A1C9-41A2-9A95-A0EED0326C31}">
      <dgm:prSet/>
      <dgm:spPr/>
      <dgm:t>
        <a:bodyPr/>
        <a:lstStyle/>
        <a:p>
          <a:endParaRPr lang="en-IN"/>
        </a:p>
      </dgm:t>
    </dgm:pt>
    <dgm:pt modelId="{9C06AF40-CDD3-4C3B-994B-CB7D03C5F7E5}" type="sibTrans" cxnId="{1E99F7AA-A1C9-41A2-9A95-A0EED0326C31}">
      <dgm:prSet/>
      <dgm:spPr/>
      <dgm:t>
        <a:bodyPr/>
        <a:lstStyle/>
        <a:p>
          <a:endParaRPr lang="en-IN"/>
        </a:p>
      </dgm:t>
    </dgm:pt>
    <dgm:pt modelId="{81F55DB6-5BC5-4D94-9AB3-F946066795F1}">
      <dgm:prSet phldrT="[Text]" custT="1"/>
      <dgm:spPr/>
      <dgm:t>
        <a:bodyPr/>
        <a:lstStyle/>
        <a:p>
          <a:r>
            <a:rPr lang="en-GB" sz="4400" b="1" dirty="0" smtClean="0">
              <a:latin typeface="Arial" pitchFamily="34" charset="0"/>
              <a:cs typeface="Arial" pitchFamily="34" charset="0"/>
            </a:rPr>
            <a:t>Linear / </a:t>
          </a:r>
        </a:p>
        <a:p>
          <a:r>
            <a:rPr lang="en-GB" sz="4400" b="1" dirty="0" smtClean="0">
              <a:latin typeface="Arial" pitchFamily="34" charset="0"/>
              <a:cs typeface="Arial" pitchFamily="34" charset="0"/>
            </a:rPr>
            <a:t>Non-Linear</a:t>
          </a:r>
          <a:endParaRPr lang="en-IN" sz="4400" dirty="0"/>
        </a:p>
      </dgm:t>
    </dgm:pt>
    <dgm:pt modelId="{826AB691-EE04-406A-850C-946449985F68}" type="parTrans" cxnId="{DB0B10B5-747D-4B3A-A49A-5E23259D71C9}">
      <dgm:prSet/>
      <dgm:spPr/>
      <dgm:t>
        <a:bodyPr/>
        <a:lstStyle/>
        <a:p>
          <a:endParaRPr lang="en-IN"/>
        </a:p>
      </dgm:t>
    </dgm:pt>
    <dgm:pt modelId="{7C66794C-5AF5-4356-A069-E73C4A7E700D}" type="sibTrans" cxnId="{DB0B10B5-747D-4B3A-A49A-5E23259D71C9}">
      <dgm:prSet/>
      <dgm:spPr/>
      <dgm:t>
        <a:bodyPr/>
        <a:lstStyle/>
        <a:p>
          <a:endParaRPr lang="en-IN"/>
        </a:p>
      </dgm:t>
    </dgm:pt>
    <dgm:pt modelId="{1E02FBC4-99CF-4F07-AFA8-1003D521291D}">
      <dgm:prSet phldrT="[Text]" custT="1"/>
      <dgm:spPr/>
      <dgm:t>
        <a:bodyPr/>
        <a:lstStyle/>
        <a:p>
          <a:r>
            <a:rPr lang="en-GB" sz="4400" b="1" dirty="0" smtClean="0">
              <a:latin typeface="Arial" pitchFamily="34" charset="0"/>
              <a:cs typeface="Arial" pitchFamily="34" charset="0"/>
            </a:rPr>
            <a:t>Strong / Weak</a:t>
          </a:r>
          <a:endParaRPr lang="en-IN" sz="4400" dirty="0"/>
        </a:p>
      </dgm:t>
    </dgm:pt>
    <dgm:pt modelId="{631F6E0E-0020-40CC-A902-9A14050965DF}" type="parTrans" cxnId="{F19B97D7-851A-40C0-A379-71F034560AAE}">
      <dgm:prSet/>
      <dgm:spPr/>
      <dgm:t>
        <a:bodyPr/>
        <a:lstStyle/>
        <a:p>
          <a:endParaRPr lang="en-IN"/>
        </a:p>
      </dgm:t>
    </dgm:pt>
    <dgm:pt modelId="{1ACDC413-EB97-404C-9A2E-FE85384EF9F1}" type="sibTrans" cxnId="{F19B97D7-851A-40C0-A379-71F034560AAE}">
      <dgm:prSet/>
      <dgm:spPr/>
      <dgm:t>
        <a:bodyPr/>
        <a:lstStyle/>
        <a:p>
          <a:endParaRPr lang="en-IN"/>
        </a:p>
      </dgm:t>
    </dgm:pt>
    <dgm:pt modelId="{E4CD46B3-8963-4EEF-B5B0-7A8D78DE137E}" type="pres">
      <dgm:prSet presAssocID="{79C6F7CE-EB40-459A-B28B-E04BFDDAB058}" presName="diagram" presStyleCnt="0">
        <dgm:presLayoutVars>
          <dgm:chPref val="1"/>
          <dgm:dir/>
          <dgm:animOne val="branch"/>
          <dgm:animLvl val="lvl"/>
          <dgm:resizeHandles val="exact"/>
        </dgm:presLayoutVars>
      </dgm:prSet>
      <dgm:spPr/>
      <dgm:t>
        <a:bodyPr/>
        <a:lstStyle/>
        <a:p>
          <a:endParaRPr lang="en-IN"/>
        </a:p>
      </dgm:t>
    </dgm:pt>
    <dgm:pt modelId="{3BC05F3B-3792-4D1B-BA82-D4622B1B237E}" type="pres">
      <dgm:prSet presAssocID="{E6EE27AA-8072-49E9-BE2B-3E6F6B9594AF}" presName="root1" presStyleCnt="0"/>
      <dgm:spPr/>
    </dgm:pt>
    <dgm:pt modelId="{E9E40860-0212-4990-8653-6613A0B46760}" type="pres">
      <dgm:prSet presAssocID="{E6EE27AA-8072-49E9-BE2B-3E6F6B9594AF}" presName="LevelOneTextNode" presStyleLbl="node0" presStyleIdx="0" presStyleCnt="1">
        <dgm:presLayoutVars>
          <dgm:chPref val="3"/>
        </dgm:presLayoutVars>
      </dgm:prSet>
      <dgm:spPr/>
      <dgm:t>
        <a:bodyPr/>
        <a:lstStyle/>
        <a:p>
          <a:endParaRPr lang="en-IN"/>
        </a:p>
      </dgm:t>
    </dgm:pt>
    <dgm:pt modelId="{4754D406-8A7B-41F2-B127-AFFB4D6326D9}" type="pres">
      <dgm:prSet presAssocID="{E6EE27AA-8072-49E9-BE2B-3E6F6B9594AF}" presName="level2hierChild" presStyleCnt="0"/>
      <dgm:spPr/>
    </dgm:pt>
    <dgm:pt modelId="{30941D4D-397F-40FC-824B-DC90EEB4F850}" type="pres">
      <dgm:prSet presAssocID="{4CEA2E6A-9067-494D-AF6C-4C853E0DD5ED}" presName="conn2-1" presStyleLbl="parChTrans1D2" presStyleIdx="0" presStyleCnt="3"/>
      <dgm:spPr/>
      <dgm:t>
        <a:bodyPr/>
        <a:lstStyle/>
        <a:p>
          <a:endParaRPr lang="en-IN"/>
        </a:p>
      </dgm:t>
    </dgm:pt>
    <dgm:pt modelId="{D7CF8895-C2CA-4687-9164-0AA688938997}" type="pres">
      <dgm:prSet presAssocID="{4CEA2E6A-9067-494D-AF6C-4C853E0DD5ED}" presName="connTx" presStyleLbl="parChTrans1D2" presStyleIdx="0" presStyleCnt="3"/>
      <dgm:spPr/>
      <dgm:t>
        <a:bodyPr/>
        <a:lstStyle/>
        <a:p>
          <a:endParaRPr lang="en-IN"/>
        </a:p>
      </dgm:t>
    </dgm:pt>
    <dgm:pt modelId="{655DB7AF-DEA6-4452-A085-DD7CB3C3EC9C}" type="pres">
      <dgm:prSet presAssocID="{2DC2FF5C-AA97-4B9A-938F-90FECC8C2FC0}" presName="root2" presStyleCnt="0"/>
      <dgm:spPr/>
    </dgm:pt>
    <dgm:pt modelId="{E2B84163-A1F3-4469-AB75-603FD18E9FFB}" type="pres">
      <dgm:prSet presAssocID="{2DC2FF5C-AA97-4B9A-938F-90FECC8C2FC0}" presName="LevelTwoTextNode" presStyleLbl="node2" presStyleIdx="0" presStyleCnt="3">
        <dgm:presLayoutVars>
          <dgm:chPref val="3"/>
        </dgm:presLayoutVars>
      </dgm:prSet>
      <dgm:spPr/>
      <dgm:t>
        <a:bodyPr/>
        <a:lstStyle/>
        <a:p>
          <a:endParaRPr lang="en-IN"/>
        </a:p>
      </dgm:t>
    </dgm:pt>
    <dgm:pt modelId="{348BE0A7-F8A2-472F-81A7-B0DB9D9D4EE8}" type="pres">
      <dgm:prSet presAssocID="{2DC2FF5C-AA97-4B9A-938F-90FECC8C2FC0}" presName="level3hierChild" presStyleCnt="0"/>
      <dgm:spPr/>
    </dgm:pt>
    <dgm:pt modelId="{48740911-DF38-42FB-B77C-4D0EB16703E4}" type="pres">
      <dgm:prSet presAssocID="{826AB691-EE04-406A-850C-946449985F68}" presName="conn2-1" presStyleLbl="parChTrans1D2" presStyleIdx="1" presStyleCnt="3"/>
      <dgm:spPr/>
      <dgm:t>
        <a:bodyPr/>
        <a:lstStyle/>
        <a:p>
          <a:endParaRPr lang="en-IN"/>
        </a:p>
      </dgm:t>
    </dgm:pt>
    <dgm:pt modelId="{0ABB2A22-510A-40A3-B847-6C61DFFBA401}" type="pres">
      <dgm:prSet presAssocID="{826AB691-EE04-406A-850C-946449985F68}" presName="connTx" presStyleLbl="parChTrans1D2" presStyleIdx="1" presStyleCnt="3"/>
      <dgm:spPr/>
      <dgm:t>
        <a:bodyPr/>
        <a:lstStyle/>
        <a:p>
          <a:endParaRPr lang="en-IN"/>
        </a:p>
      </dgm:t>
    </dgm:pt>
    <dgm:pt modelId="{22334355-7F2A-47F2-B5E3-4062B07B4FEE}" type="pres">
      <dgm:prSet presAssocID="{81F55DB6-5BC5-4D94-9AB3-F946066795F1}" presName="root2" presStyleCnt="0"/>
      <dgm:spPr/>
    </dgm:pt>
    <dgm:pt modelId="{B4ED7E9F-AAEA-4B70-B61C-D70081E99990}" type="pres">
      <dgm:prSet presAssocID="{81F55DB6-5BC5-4D94-9AB3-F946066795F1}" presName="LevelTwoTextNode" presStyleLbl="node2" presStyleIdx="1" presStyleCnt="3">
        <dgm:presLayoutVars>
          <dgm:chPref val="3"/>
        </dgm:presLayoutVars>
      </dgm:prSet>
      <dgm:spPr/>
      <dgm:t>
        <a:bodyPr/>
        <a:lstStyle/>
        <a:p>
          <a:endParaRPr lang="en-IN"/>
        </a:p>
      </dgm:t>
    </dgm:pt>
    <dgm:pt modelId="{1E3CA2E7-DEFB-446F-826A-BCC982A4DB6F}" type="pres">
      <dgm:prSet presAssocID="{81F55DB6-5BC5-4D94-9AB3-F946066795F1}" presName="level3hierChild" presStyleCnt="0"/>
      <dgm:spPr/>
    </dgm:pt>
    <dgm:pt modelId="{89AD2EF0-9C8C-4F24-9BF1-BDB3B4D9B673}" type="pres">
      <dgm:prSet presAssocID="{631F6E0E-0020-40CC-A902-9A14050965DF}" presName="conn2-1" presStyleLbl="parChTrans1D2" presStyleIdx="2" presStyleCnt="3"/>
      <dgm:spPr/>
      <dgm:t>
        <a:bodyPr/>
        <a:lstStyle/>
        <a:p>
          <a:endParaRPr lang="en-IN"/>
        </a:p>
      </dgm:t>
    </dgm:pt>
    <dgm:pt modelId="{DA96B521-560A-4593-B0AB-4E3D992797BE}" type="pres">
      <dgm:prSet presAssocID="{631F6E0E-0020-40CC-A902-9A14050965DF}" presName="connTx" presStyleLbl="parChTrans1D2" presStyleIdx="2" presStyleCnt="3"/>
      <dgm:spPr/>
      <dgm:t>
        <a:bodyPr/>
        <a:lstStyle/>
        <a:p>
          <a:endParaRPr lang="en-IN"/>
        </a:p>
      </dgm:t>
    </dgm:pt>
    <dgm:pt modelId="{71148947-715C-433A-AF74-5279D4B07808}" type="pres">
      <dgm:prSet presAssocID="{1E02FBC4-99CF-4F07-AFA8-1003D521291D}" presName="root2" presStyleCnt="0"/>
      <dgm:spPr/>
    </dgm:pt>
    <dgm:pt modelId="{67823431-CFA6-433E-9F10-93AB92DE17D5}" type="pres">
      <dgm:prSet presAssocID="{1E02FBC4-99CF-4F07-AFA8-1003D521291D}" presName="LevelTwoTextNode" presStyleLbl="node2" presStyleIdx="2" presStyleCnt="3">
        <dgm:presLayoutVars>
          <dgm:chPref val="3"/>
        </dgm:presLayoutVars>
      </dgm:prSet>
      <dgm:spPr/>
      <dgm:t>
        <a:bodyPr/>
        <a:lstStyle/>
        <a:p>
          <a:endParaRPr lang="en-IN"/>
        </a:p>
      </dgm:t>
    </dgm:pt>
    <dgm:pt modelId="{00169EA6-8740-487A-B65A-34720727D66E}" type="pres">
      <dgm:prSet presAssocID="{1E02FBC4-99CF-4F07-AFA8-1003D521291D}" presName="level3hierChild" presStyleCnt="0"/>
      <dgm:spPr/>
    </dgm:pt>
  </dgm:ptLst>
  <dgm:cxnLst>
    <dgm:cxn modelId="{DF1D6265-D73C-455B-9A61-C0C44DB35552}" type="presOf" srcId="{79C6F7CE-EB40-459A-B28B-E04BFDDAB058}" destId="{E4CD46B3-8963-4EEF-B5B0-7A8D78DE137E}" srcOrd="0" destOrd="0" presId="urn:microsoft.com/office/officeart/2005/8/layout/hierarchy2"/>
    <dgm:cxn modelId="{F16A6711-D35A-418D-A75E-27857A46F9C5}" type="presOf" srcId="{2DC2FF5C-AA97-4B9A-938F-90FECC8C2FC0}" destId="{E2B84163-A1F3-4469-AB75-603FD18E9FFB}" srcOrd="0" destOrd="0" presId="urn:microsoft.com/office/officeart/2005/8/layout/hierarchy2"/>
    <dgm:cxn modelId="{F19B97D7-851A-40C0-A379-71F034560AAE}" srcId="{E6EE27AA-8072-49E9-BE2B-3E6F6B9594AF}" destId="{1E02FBC4-99CF-4F07-AFA8-1003D521291D}" srcOrd="2" destOrd="0" parTransId="{631F6E0E-0020-40CC-A902-9A14050965DF}" sibTransId="{1ACDC413-EB97-404C-9A2E-FE85384EF9F1}"/>
    <dgm:cxn modelId="{11FF6DCD-C153-4DF7-93A9-04641918AE26}" type="presOf" srcId="{1E02FBC4-99CF-4F07-AFA8-1003D521291D}" destId="{67823431-CFA6-433E-9F10-93AB92DE17D5}" srcOrd="0" destOrd="0" presId="urn:microsoft.com/office/officeart/2005/8/layout/hierarchy2"/>
    <dgm:cxn modelId="{FE33FC33-D905-4438-988A-96F1AA36992A}" type="presOf" srcId="{4CEA2E6A-9067-494D-AF6C-4C853E0DD5ED}" destId="{30941D4D-397F-40FC-824B-DC90EEB4F850}" srcOrd="0" destOrd="0" presId="urn:microsoft.com/office/officeart/2005/8/layout/hierarchy2"/>
    <dgm:cxn modelId="{CA66A6FC-1FF2-48BC-8C26-D9753E830B74}" type="presOf" srcId="{826AB691-EE04-406A-850C-946449985F68}" destId="{48740911-DF38-42FB-B77C-4D0EB16703E4}" srcOrd="0" destOrd="0" presId="urn:microsoft.com/office/officeart/2005/8/layout/hierarchy2"/>
    <dgm:cxn modelId="{1E99F7AA-A1C9-41A2-9A95-A0EED0326C31}" srcId="{E6EE27AA-8072-49E9-BE2B-3E6F6B9594AF}" destId="{2DC2FF5C-AA97-4B9A-938F-90FECC8C2FC0}" srcOrd="0" destOrd="0" parTransId="{4CEA2E6A-9067-494D-AF6C-4C853E0DD5ED}" sibTransId="{9C06AF40-CDD3-4C3B-994B-CB7D03C5F7E5}"/>
    <dgm:cxn modelId="{D5250F0B-04BD-4511-BDC2-F72D76D728D8}" type="presOf" srcId="{826AB691-EE04-406A-850C-946449985F68}" destId="{0ABB2A22-510A-40A3-B847-6C61DFFBA401}" srcOrd="1" destOrd="0" presId="urn:microsoft.com/office/officeart/2005/8/layout/hierarchy2"/>
    <dgm:cxn modelId="{928CBF5E-D073-4D52-B93F-3D8996AF4058}" type="presOf" srcId="{631F6E0E-0020-40CC-A902-9A14050965DF}" destId="{DA96B521-560A-4593-B0AB-4E3D992797BE}" srcOrd="1" destOrd="0" presId="urn:microsoft.com/office/officeart/2005/8/layout/hierarchy2"/>
    <dgm:cxn modelId="{0F60D776-24BF-4E6F-A941-23DACF701177}" type="presOf" srcId="{4CEA2E6A-9067-494D-AF6C-4C853E0DD5ED}" destId="{D7CF8895-C2CA-4687-9164-0AA688938997}" srcOrd="1" destOrd="0" presId="urn:microsoft.com/office/officeart/2005/8/layout/hierarchy2"/>
    <dgm:cxn modelId="{E9548491-8CF2-421A-A660-70D24DA28594}" type="presOf" srcId="{E6EE27AA-8072-49E9-BE2B-3E6F6B9594AF}" destId="{E9E40860-0212-4990-8653-6613A0B46760}" srcOrd="0" destOrd="0" presId="urn:microsoft.com/office/officeart/2005/8/layout/hierarchy2"/>
    <dgm:cxn modelId="{DB0B10B5-747D-4B3A-A49A-5E23259D71C9}" srcId="{E6EE27AA-8072-49E9-BE2B-3E6F6B9594AF}" destId="{81F55DB6-5BC5-4D94-9AB3-F946066795F1}" srcOrd="1" destOrd="0" parTransId="{826AB691-EE04-406A-850C-946449985F68}" sibTransId="{7C66794C-5AF5-4356-A069-E73C4A7E700D}"/>
    <dgm:cxn modelId="{217A1DFB-08A3-483B-853A-0C35E7C1A363}" type="presOf" srcId="{631F6E0E-0020-40CC-A902-9A14050965DF}" destId="{89AD2EF0-9C8C-4F24-9BF1-BDB3B4D9B673}" srcOrd="0" destOrd="0" presId="urn:microsoft.com/office/officeart/2005/8/layout/hierarchy2"/>
    <dgm:cxn modelId="{091B6A8E-9674-45A1-8BA6-54161EA1FEB5}" type="presOf" srcId="{81F55DB6-5BC5-4D94-9AB3-F946066795F1}" destId="{B4ED7E9F-AAEA-4B70-B61C-D70081E99990}" srcOrd="0" destOrd="0" presId="urn:microsoft.com/office/officeart/2005/8/layout/hierarchy2"/>
    <dgm:cxn modelId="{36579AFB-06F7-4C1D-8ABD-7BA79D5314D8}" srcId="{79C6F7CE-EB40-459A-B28B-E04BFDDAB058}" destId="{E6EE27AA-8072-49E9-BE2B-3E6F6B9594AF}" srcOrd="0" destOrd="0" parTransId="{B48FED0F-8CF5-4781-89AA-75415FDCB4C3}" sibTransId="{4A9F7944-93AE-4893-A055-C852D734759B}"/>
    <dgm:cxn modelId="{C814CA3A-550E-428D-9D48-D00143FD9F04}" type="presParOf" srcId="{E4CD46B3-8963-4EEF-B5B0-7A8D78DE137E}" destId="{3BC05F3B-3792-4D1B-BA82-D4622B1B237E}" srcOrd="0" destOrd="0" presId="urn:microsoft.com/office/officeart/2005/8/layout/hierarchy2"/>
    <dgm:cxn modelId="{14693F71-AD86-4438-98CD-AC8BC707DE4C}" type="presParOf" srcId="{3BC05F3B-3792-4D1B-BA82-D4622B1B237E}" destId="{E9E40860-0212-4990-8653-6613A0B46760}" srcOrd="0" destOrd="0" presId="urn:microsoft.com/office/officeart/2005/8/layout/hierarchy2"/>
    <dgm:cxn modelId="{8E7AC641-EE83-4258-AF75-E4B9510FAF8B}" type="presParOf" srcId="{3BC05F3B-3792-4D1B-BA82-D4622B1B237E}" destId="{4754D406-8A7B-41F2-B127-AFFB4D6326D9}" srcOrd="1" destOrd="0" presId="urn:microsoft.com/office/officeart/2005/8/layout/hierarchy2"/>
    <dgm:cxn modelId="{FDE73FFC-07C1-42BF-846E-E9ACFFFC458D}" type="presParOf" srcId="{4754D406-8A7B-41F2-B127-AFFB4D6326D9}" destId="{30941D4D-397F-40FC-824B-DC90EEB4F850}" srcOrd="0" destOrd="0" presId="urn:microsoft.com/office/officeart/2005/8/layout/hierarchy2"/>
    <dgm:cxn modelId="{10801537-0E17-43BE-ABE1-BC9A1DAEE104}" type="presParOf" srcId="{30941D4D-397F-40FC-824B-DC90EEB4F850}" destId="{D7CF8895-C2CA-4687-9164-0AA688938997}" srcOrd="0" destOrd="0" presId="urn:microsoft.com/office/officeart/2005/8/layout/hierarchy2"/>
    <dgm:cxn modelId="{814DB7D1-D467-496E-9924-E9942B4BF0FB}" type="presParOf" srcId="{4754D406-8A7B-41F2-B127-AFFB4D6326D9}" destId="{655DB7AF-DEA6-4452-A085-DD7CB3C3EC9C}" srcOrd="1" destOrd="0" presId="urn:microsoft.com/office/officeart/2005/8/layout/hierarchy2"/>
    <dgm:cxn modelId="{2B943079-E15A-4DAE-90DD-CD40D355DAB3}" type="presParOf" srcId="{655DB7AF-DEA6-4452-A085-DD7CB3C3EC9C}" destId="{E2B84163-A1F3-4469-AB75-603FD18E9FFB}" srcOrd="0" destOrd="0" presId="urn:microsoft.com/office/officeart/2005/8/layout/hierarchy2"/>
    <dgm:cxn modelId="{77A4F5E0-4AE5-4204-9C4C-C41B3291A522}" type="presParOf" srcId="{655DB7AF-DEA6-4452-A085-DD7CB3C3EC9C}" destId="{348BE0A7-F8A2-472F-81A7-B0DB9D9D4EE8}" srcOrd="1" destOrd="0" presId="urn:microsoft.com/office/officeart/2005/8/layout/hierarchy2"/>
    <dgm:cxn modelId="{0A30F706-C702-4330-8D78-31994B1FA7B2}" type="presParOf" srcId="{4754D406-8A7B-41F2-B127-AFFB4D6326D9}" destId="{48740911-DF38-42FB-B77C-4D0EB16703E4}" srcOrd="2" destOrd="0" presId="urn:microsoft.com/office/officeart/2005/8/layout/hierarchy2"/>
    <dgm:cxn modelId="{180BEAD7-9B08-4A67-B0BC-22511282BBF4}" type="presParOf" srcId="{48740911-DF38-42FB-B77C-4D0EB16703E4}" destId="{0ABB2A22-510A-40A3-B847-6C61DFFBA401}" srcOrd="0" destOrd="0" presId="urn:microsoft.com/office/officeart/2005/8/layout/hierarchy2"/>
    <dgm:cxn modelId="{52835787-45E8-4A7D-86E3-4ED5B5F51DE6}" type="presParOf" srcId="{4754D406-8A7B-41F2-B127-AFFB4D6326D9}" destId="{22334355-7F2A-47F2-B5E3-4062B07B4FEE}" srcOrd="3" destOrd="0" presId="urn:microsoft.com/office/officeart/2005/8/layout/hierarchy2"/>
    <dgm:cxn modelId="{53569022-9934-4EF5-808C-35A357303161}" type="presParOf" srcId="{22334355-7F2A-47F2-B5E3-4062B07B4FEE}" destId="{B4ED7E9F-AAEA-4B70-B61C-D70081E99990}" srcOrd="0" destOrd="0" presId="urn:microsoft.com/office/officeart/2005/8/layout/hierarchy2"/>
    <dgm:cxn modelId="{4BFF1799-4681-40DE-9915-C63B0020C9F4}" type="presParOf" srcId="{22334355-7F2A-47F2-B5E3-4062B07B4FEE}" destId="{1E3CA2E7-DEFB-446F-826A-BCC982A4DB6F}" srcOrd="1" destOrd="0" presId="urn:microsoft.com/office/officeart/2005/8/layout/hierarchy2"/>
    <dgm:cxn modelId="{4EF13943-B94C-497E-9929-7AE2AA63118C}" type="presParOf" srcId="{4754D406-8A7B-41F2-B127-AFFB4D6326D9}" destId="{89AD2EF0-9C8C-4F24-9BF1-BDB3B4D9B673}" srcOrd="4" destOrd="0" presId="urn:microsoft.com/office/officeart/2005/8/layout/hierarchy2"/>
    <dgm:cxn modelId="{2615B498-4619-420F-AE0B-4BC085B9B5CB}" type="presParOf" srcId="{89AD2EF0-9C8C-4F24-9BF1-BDB3B4D9B673}" destId="{DA96B521-560A-4593-B0AB-4E3D992797BE}" srcOrd="0" destOrd="0" presId="urn:microsoft.com/office/officeart/2005/8/layout/hierarchy2"/>
    <dgm:cxn modelId="{F2AAB5AF-0856-422C-9CDD-78DA4767B219}" type="presParOf" srcId="{4754D406-8A7B-41F2-B127-AFFB4D6326D9}" destId="{71148947-715C-433A-AF74-5279D4B07808}" srcOrd="5" destOrd="0" presId="urn:microsoft.com/office/officeart/2005/8/layout/hierarchy2"/>
    <dgm:cxn modelId="{C28933D4-0C59-4E46-A545-BD7D7B8E03C6}" type="presParOf" srcId="{71148947-715C-433A-AF74-5279D4B07808}" destId="{67823431-CFA6-433E-9F10-93AB92DE17D5}" srcOrd="0" destOrd="0" presId="urn:microsoft.com/office/officeart/2005/8/layout/hierarchy2"/>
    <dgm:cxn modelId="{3FD976FF-3AA9-43C5-AFC0-C1198B45CED7}" type="presParOf" srcId="{71148947-715C-433A-AF74-5279D4B07808}" destId="{00169EA6-8740-487A-B65A-34720727D66E}" srcOrd="1" destOrd="0" presId="urn:microsoft.com/office/officeart/2005/8/layout/hierarchy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23BCBF1-6039-444E-98B9-30ADA75AC3F3}" type="datetimeFigureOut">
              <a:rPr lang="en-US" smtClean="0"/>
              <a:pPr/>
              <a:t>1/27/2020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613547-D0CC-4D07-B339-C6F94F6DCBA2}"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23BCBF1-6039-444E-98B9-30ADA75AC3F3}" type="datetimeFigureOut">
              <a:rPr lang="en-US" smtClean="0"/>
              <a:pPr/>
              <a:t>1/27/2020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613547-D0CC-4D07-B339-C6F94F6DCBA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23BCBF1-6039-444E-98B9-30ADA75AC3F3}" type="datetimeFigureOut">
              <a:rPr lang="en-US" smtClean="0"/>
              <a:pPr/>
              <a:t>1/27/2020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613547-D0CC-4D07-B339-C6F94F6DCBA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23BCBF1-6039-444E-98B9-30ADA75AC3F3}" type="datetimeFigureOut">
              <a:rPr lang="en-US" smtClean="0"/>
              <a:pPr/>
              <a:t>1/27/2020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613547-D0CC-4D07-B339-C6F94F6DCBA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3BCBF1-6039-444E-98B9-30ADA75AC3F3}" type="datetimeFigureOut">
              <a:rPr lang="en-US" smtClean="0"/>
              <a:pPr/>
              <a:t>1/27/2020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613547-D0CC-4D07-B339-C6F94F6DCBA2}"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23BCBF1-6039-444E-98B9-30ADA75AC3F3}" type="datetimeFigureOut">
              <a:rPr lang="en-US" smtClean="0"/>
              <a:pPr/>
              <a:t>1/27/2020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7613547-D0CC-4D07-B339-C6F94F6DCBA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23BCBF1-6039-444E-98B9-30ADA75AC3F3}" type="datetimeFigureOut">
              <a:rPr lang="en-US" smtClean="0"/>
              <a:pPr/>
              <a:t>1/27/2020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7613547-D0CC-4D07-B339-C6F94F6DCBA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23BCBF1-6039-444E-98B9-30ADA75AC3F3}" type="datetimeFigureOut">
              <a:rPr lang="en-US" smtClean="0"/>
              <a:pPr/>
              <a:t>1/27/2020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7613547-D0CC-4D07-B339-C6F94F6DCBA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3BCBF1-6039-444E-98B9-30ADA75AC3F3}" type="datetimeFigureOut">
              <a:rPr lang="en-US" smtClean="0"/>
              <a:pPr/>
              <a:t>1/27/2020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7613547-D0CC-4D07-B339-C6F94F6DCBA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3BCBF1-6039-444E-98B9-30ADA75AC3F3}" type="datetimeFigureOut">
              <a:rPr lang="en-US" smtClean="0"/>
              <a:pPr/>
              <a:t>1/27/2020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7613547-D0CC-4D07-B339-C6F94F6DCBA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3BCBF1-6039-444E-98B9-30ADA75AC3F3}" type="datetimeFigureOut">
              <a:rPr lang="en-US" smtClean="0"/>
              <a:pPr/>
              <a:t>1/27/2020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7613547-D0CC-4D07-B339-C6F94F6DCBA2}"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3BCBF1-6039-444E-98B9-30ADA75AC3F3}" type="datetimeFigureOut">
              <a:rPr lang="en-US" smtClean="0"/>
              <a:pPr/>
              <a:t>1/27/2020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613547-D0CC-4D07-B339-C6F94F6DCBA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8.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71604" y="571480"/>
            <a:ext cx="6072230" cy="2123658"/>
          </a:xfrm>
          <a:prstGeom prst="rect">
            <a:avLst/>
          </a:prstGeom>
          <a:ln/>
        </p:spPr>
        <p:style>
          <a:lnRef idx="1">
            <a:schemeClr val="accent5"/>
          </a:lnRef>
          <a:fillRef idx="2">
            <a:schemeClr val="accent5"/>
          </a:fillRef>
          <a:effectRef idx="1">
            <a:schemeClr val="accent5"/>
          </a:effectRef>
          <a:fontRef idx="minor">
            <a:schemeClr val="dk1"/>
          </a:fontRef>
        </p:style>
        <p:txBody>
          <a:bodyPr wrap="square" lIns="91440" tIns="45720" rIns="91440" bIns="45720">
            <a:spAutoFit/>
          </a:bodyPr>
          <a:lstStyle/>
          <a:p>
            <a:pPr algn="ctr"/>
            <a:r>
              <a:rPr lang="en-US" sz="66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effectLst>
                  <a:outerShdw blurRad="41275" dist="12700" dir="12000000" algn="tl" rotWithShape="0">
                    <a:srgbClr val="000000">
                      <a:alpha val="40000"/>
                    </a:srgbClr>
                  </a:outerShdw>
                </a:effectLst>
                <a:latin typeface="Arial" pitchFamily="34" charset="0"/>
                <a:cs typeface="Arial" pitchFamily="34" charset="0"/>
              </a:rPr>
              <a:t>Correlation &amp; Regression</a:t>
            </a:r>
            <a:endParaRPr lang="en-IN" sz="66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effectLst>
                <a:outerShdw blurRad="41275" dist="12700" dir="12000000" algn="tl" rotWithShape="0">
                  <a:srgbClr val="000000">
                    <a:alpha val="40000"/>
                  </a:srgbClr>
                </a:outerShdw>
              </a:effectLst>
            </a:endParaRPr>
          </a:p>
        </p:txBody>
      </p:sp>
      <p:sp>
        <p:nvSpPr>
          <p:cNvPr id="5" name="TextBox 4"/>
          <p:cNvSpPr txBox="1"/>
          <p:nvPr/>
        </p:nvSpPr>
        <p:spPr>
          <a:xfrm>
            <a:off x="1071538" y="4429132"/>
            <a:ext cx="7215238" cy="1815882"/>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2800" b="1" dirty="0" smtClean="0">
                <a:ln w="9000" cmpd="sng">
                  <a:solidFill>
                    <a:srgbClr val="FF0000"/>
                  </a:solidFill>
                  <a:prstDash val="solid"/>
                </a:ln>
                <a:solidFill>
                  <a:srgbClr val="C00000"/>
                </a:solidFill>
                <a:effectLst/>
                <a:latin typeface="Arial" pitchFamily="34" charset="0"/>
                <a:cs typeface="Arial" pitchFamily="34" charset="0"/>
              </a:rPr>
              <a:t>Dr</a:t>
            </a:r>
            <a:r>
              <a:rPr lang="en-US" sz="2800" b="1" cap="all" dirty="0" smtClean="0">
                <a:ln w="9000" cmpd="sng">
                  <a:solidFill>
                    <a:srgbClr val="FF0000"/>
                  </a:solidFill>
                  <a:prstDash val="solid"/>
                </a:ln>
                <a:solidFill>
                  <a:srgbClr val="C00000"/>
                </a:solidFill>
                <a:effectLst/>
                <a:latin typeface="Arial" pitchFamily="34" charset="0"/>
                <a:cs typeface="Arial" pitchFamily="34" charset="0"/>
              </a:rPr>
              <a:t>. AKHIL CHILWAL</a:t>
            </a:r>
          </a:p>
          <a:p>
            <a:pPr algn="ctr"/>
            <a:r>
              <a:rPr lang="en-US" sz="2800" b="1" dirty="0" smtClean="0">
                <a:ln w="9000" cmpd="sng">
                  <a:solidFill>
                    <a:srgbClr val="FF0000"/>
                  </a:solidFill>
                  <a:prstDash val="solid"/>
                </a:ln>
                <a:solidFill>
                  <a:srgbClr val="C00000"/>
                </a:solidFill>
                <a:effectLst/>
                <a:latin typeface="Arial" pitchFamily="34" charset="0"/>
                <a:cs typeface="Arial" pitchFamily="34" charset="0"/>
              </a:rPr>
              <a:t>Teaching Assistant &amp; Data Analyst</a:t>
            </a:r>
          </a:p>
          <a:p>
            <a:pPr algn="ctr"/>
            <a:r>
              <a:rPr lang="en-US" sz="2800" b="1" cap="all" dirty="0" smtClean="0">
                <a:ln w="9000" cmpd="sng">
                  <a:solidFill>
                    <a:srgbClr val="FF0000"/>
                  </a:solidFill>
                  <a:prstDash val="solid"/>
                </a:ln>
                <a:solidFill>
                  <a:srgbClr val="C00000"/>
                </a:solidFill>
                <a:effectLst/>
                <a:latin typeface="Arial" pitchFamily="34" charset="0"/>
                <a:cs typeface="Arial" pitchFamily="34" charset="0"/>
              </a:rPr>
              <a:t>G.B.P.U.A. &amp; T., </a:t>
            </a:r>
            <a:r>
              <a:rPr lang="en-US" sz="2800" b="1" dirty="0" smtClean="0">
                <a:ln w="9000" cmpd="sng">
                  <a:solidFill>
                    <a:srgbClr val="FF0000"/>
                  </a:solidFill>
                  <a:prstDash val="solid"/>
                </a:ln>
                <a:solidFill>
                  <a:srgbClr val="C00000"/>
                </a:solidFill>
                <a:effectLst/>
                <a:latin typeface="Arial" pitchFamily="34" charset="0"/>
                <a:cs typeface="Arial" pitchFamily="34" charset="0"/>
              </a:rPr>
              <a:t>Pantnagar</a:t>
            </a:r>
          </a:p>
          <a:p>
            <a:pPr algn="ctr"/>
            <a:r>
              <a:rPr lang="en-US" sz="2800" b="1" dirty="0" smtClean="0">
                <a:ln w="9000" cmpd="sng">
                  <a:solidFill>
                    <a:srgbClr val="FF0000"/>
                  </a:solidFill>
                  <a:prstDash val="solid"/>
                </a:ln>
                <a:solidFill>
                  <a:srgbClr val="C00000"/>
                </a:solidFill>
                <a:effectLst/>
                <a:latin typeface="Arial" pitchFamily="34" charset="0"/>
                <a:cs typeface="Arial" pitchFamily="34" charset="0"/>
              </a:rPr>
              <a:t>Mo.</a:t>
            </a:r>
            <a:r>
              <a:rPr lang="en-US" sz="2800" b="1" cap="all" dirty="0" smtClean="0">
                <a:ln w="9000" cmpd="sng">
                  <a:solidFill>
                    <a:srgbClr val="FF0000"/>
                  </a:solidFill>
                  <a:prstDash val="solid"/>
                </a:ln>
                <a:solidFill>
                  <a:srgbClr val="C00000"/>
                </a:solidFill>
                <a:effectLst/>
                <a:latin typeface="Arial" pitchFamily="34" charset="0"/>
                <a:cs typeface="Arial" pitchFamily="34" charset="0"/>
              </a:rPr>
              <a:t> 9411883705</a:t>
            </a:r>
            <a:endParaRPr lang="en-IN" sz="2800" b="1" cap="all" dirty="0">
              <a:ln w="9000" cmpd="sng">
                <a:solidFill>
                  <a:srgbClr val="FF0000"/>
                </a:solidFill>
                <a:prstDash val="solid"/>
              </a:ln>
              <a:solidFill>
                <a:srgbClr val="C00000"/>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3988" y="477838"/>
            <a:ext cx="8766175" cy="5505450"/>
          </a:xfrm>
          <a:prstGeom prst="rect">
            <a:avLst/>
          </a:prstGeom>
        </p:spPr>
        <p:txBody>
          <a:bodyPr/>
          <a:lstStyle>
            <a:lvl1pPr algn="l" rtl="0" eaLnBrk="1" fontAlgn="base" hangingPunct="1">
              <a:spcBef>
                <a:spcPct val="0"/>
              </a:spcBef>
              <a:spcAft>
                <a:spcPct val="0"/>
              </a:spcAft>
              <a:tabLst>
                <a:tab pos="6724650" algn="l"/>
              </a:tabLst>
              <a:defRPr sz="3600" b="1">
                <a:solidFill>
                  <a:srgbClr val="FFFFFF"/>
                </a:solidFill>
                <a:latin typeface="Arial" pitchFamily="34" charset="0"/>
                <a:ea typeface="+mj-ea"/>
                <a:cs typeface="+mj-cs"/>
              </a:defRPr>
            </a:lvl1pPr>
            <a:lvl2pPr algn="l" rtl="0" eaLnBrk="1" fontAlgn="base" hangingPunct="1">
              <a:spcBef>
                <a:spcPct val="0"/>
              </a:spcBef>
              <a:spcAft>
                <a:spcPct val="0"/>
              </a:spcAft>
              <a:tabLst>
                <a:tab pos="6724650" algn="l"/>
              </a:tabLst>
              <a:defRPr sz="3600" b="1">
                <a:solidFill>
                  <a:srgbClr val="FFFFFF"/>
                </a:solidFill>
                <a:latin typeface="Arial" charset="0"/>
              </a:defRPr>
            </a:lvl2pPr>
            <a:lvl3pPr algn="l" rtl="0" eaLnBrk="1" fontAlgn="base" hangingPunct="1">
              <a:spcBef>
                <a:spcPct val="0"/>
              </a:spcBef>
              <a:spcAft>
                <a:spcPct val="0"/>
              </a:spcAft>
              <a:tabLst>
                <a:tab pos="6724650" algn="l"/>
              </a:tabLst>
              <a:defRPr sz="3600" b="1">
                <a:solidFill>
                  <a:srgbClr val="FFFFFF"/>
                </a:solidFill>
                <a:latin typeface="Arial" charset="0"/>
              </a:defRPr>
            </a:lvl3pPr>
            <a:lvl4pPr algn="l" rtl="0" eaLnBrk="1" fontAlgn="base" hangingPunct="1">
              <a:spcBef>
                <a:spcPct val="0"/>
              </a:spcBef>
              <a:spcAft>
                <a:spcPct val="0"/>
              </a:spcAft>
              <a:tabLst>
                <a:tab pos="6724650" algn="l"/>
              </a:tabLst>
              <a:defRPr sz="3600" b="1">
                <a:solidFill>
                  <a:srgbClr val="FFFFFF"/>
                </a:solidFill>
                <a:latin typeface="Arial" charset="0"/>
              </a:defRPr>
            </a:lvl4pPr>
            <a:lvl5pPr algn="l" rtl="0" eaLnBrk="1" fontAlgn="base" hangingPunct="1">
              <a:spcBef>
                <a:spcPct val="0"/>
              </a:spcBef>
              <a:spcAft>
                <a:spcPct val="0"/>
              </a:spcAft>
              <a:tabLst>
                <a:tab pos="6724650" algn="l"/>
              </a:tabLst>
              <a:defRPr sz="3600" b="1">
                <a:solidFill>
                  <a:srgbClr val="FFFFFF"/>
                </a:solidFill>
                <a:latin typeface="Arial" charset="0"/>
              </a:defRPr>
            </a:lvl5pPr>
            <a:lvl6pPr marL="457200" algn="l" rtl="0" eaLnBrk="1" fontAlgn="base" hangingPunct="1">
              <a:spcBef>
                <a:spcPct val="0"/>
              </a:spcBef>
              <a:spcAft>
                <a:spcPct val="0"/>
              </a:spcAft>
              <a:defRPr sz="3600" b="1">
                <a:solidFill>
                  <a:srgbClr val="AE7BD1"/>
                </a:solidFill>
                <a:latin typeface="Arial" charset="0"/>
              </a:defRPr>
            </a:lvl6pPr>
            <a:lvl7pPr marL="914400" algn="l" rtl="0" eaLnBrk="1" fontAlgn="base" hangingPunct="1">
              <a:spcBef>
                <a:spcPct val="0"/>
              </a:spcBef>
              <a:spcAft>
                <a:spcPct val="0"/>
              </a:spcAft>
              <a:defRPr sz="3600" b="1">
                <a:solidFill>
                  <a:srgbClr val="AE7BD1"/>
                </a:solidFill>
                <a:latin typeface="Arial" charset="0"/>
              </a:defRPr>
            </a:lvl7pPr>
            <a:lvl8pPr marL="1371600" algn="l" rtl="0" eaLnBrk="1" fontAlgn="base" hangingPunct="1">
              <a:spcBef>
                <a:spcPct val="0"/>
              </a:spcBef>
              <a:spcAft>
                <a:spcPct val="0"/>
              </a:spcAft>
              <a:defRPr sz="3600" b="1">
                <a:solidFill>
                  <a:srgbClr val="AE7BD1"/>
                </a:solidFill>
                <a:latin typeface="Arial" charset="0"/>
              </a:defRPr>
            </a:lvl8pPr>
            <a:lvl9pPr marL="1828800" algn="l" rtl="0" eaLnBrk="1" fontAlgn="base" hangingPunct="1">
              <a:spcBef>
                <a:spcPct val="0"/>
              </a:spcBef>
              <a:spcAft>
                <a:spcPct val="0"/>
              </a:spcAft>
              <a:defRPr sz="3600" b="1">
                <a:solidFill>
                  <a:srgbClr val="AE7BD1"/>
                </a:solidFill>
                <a:latin typeface="Arial" charset="0"/>
              </a:defRPr>
            </a:lvl9pPr>
          </a:lstStyle>
          <a:p>
            <a:pPr marL="266700" indent="92075">
              <a:defRPr/>
            </a:pPr>
            <a:r>
              <a:rPr lang="en-GB" altLang="en-US" kern="0" dirty="0" smtClean="0">
                <a:solidFill>
                  <a:schemeClr val="tx1"/>
                </a:solidFill>
              </a:rPr>
              <a:t>Exploring </a:t>
            </a:r>
            <a:r>
              <a:rPr lang="en-GB" altLang="en-US" kern="0" dirty="0">
                <a:solidFill>
                  <a:schemeClr val="tx1"/>
                </a:solidFill>
              </a:rPr>
              <a:t>Relationships</a:t>
            </a:r>
            <a:endParaRPr lang="en-US" kern="0" dirty="0">
              <a:solidFill>
                <a:schemeClr val="tx1"/>
              </a:solidFill>
            </a:endParaRPr>
          </a:p>
        </p:txBody>
      </p:sp>
      <p:pic>
        <p:nvPicPr>
          <p:cNvPr id="5" name="Picture 7"/>
          <p:cNvPicPr>
            <a:picLocks noChangeAspect="1" noChangeArrowheads="1"/>
          </p:cNvPicPr>
          <p:nvPr/>
        </p:nvPicPr>
        <p:blipFill>
          <a:blip r:embed="rId2"/>
          <a:srcRect/>
          <a:stretch>
            <a:fillRect/>
          </a:stretch>
        </p:blipFill>
        <p:spPr bwMode="auto">
          <a:xfrm>
            <a:off x="1042988" y="1268413"/>
            <a:ext cx="6888162" cy="4592637"/>
          </a:xfrm>
          <a:prstGeom prst="rect">
            <a:avLst/>
          </a:prstGeom>
          <a:noFill/>
          <a:ln w="12700">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85720" y="-24"/>
            <a:ext cx="8229600" cy="990600"/>
          </a:xfrm>
          <a:prstGeom prst="rect">
            <a:avLst/>
          </a:prstGeom>
        </p:spPr>
        <p:txBody>
          <a:bodyPr/>
          <a:lstStyle>
            <a:lvl1pPr algn="l" rtl="0" eaLnBrk="0" fontAlgn="base" hangingPunct="0">
              <a:spcBef>
                <a:spcPct val="0"/>
              </a:spcBef>
              <a:spcAft>
                <a:spcPct val="0"/>
              </a:spcAft>
              <a:defRPr sz="3600" kern="1200">
                <a:solidFill>
                  <a:schemeClr val="tx1"/>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3600">
                <a:solidFill>
                  <a:schemeClr val="tx1"/>
                </a:solidFill>
                <a:latin typeface="Arial" charset="0"/>
                <a:cs typeface="Arial" charset="0"/>
              </a:defRPr>
            </a:lvl2pPr>
            <a:lvl3pPr algn="l" rtl="0" eaLnBrk="0" fontAlgn="base" hangingPunct="0">
              <a:spcBef>
                <a:spcPct val="0"/>
              </a:spcBef>
              <a:spcAft>
                <a:spcPct val="0"/>
              </a:spcAft>
              <a:defRPr sz="3600">
                <a:solidFill>
                  <a:schemeClr val="tx1"/>
                </a:solidFill>
                <a:latin typeface="Arial" charset="0"/>
                <a:cs typeface="Arial" charset="0"/>
              </a:defRPr>
            </a:lvl3pPr>
            <a:lvl4pPr algn="l" rtl="0" eaLnBrk="0" fontAlgn="base" hangingPunct="0">
              <a:spcBef>
                <a:spcPct val="0"/>
              </a:spcBef>
              <a:spcAft>
                <a:spcPct val="0"/>
              </a:spcAft>
              <a:defRPr sz="3600">
                <a:solidFill>
                  <a:schemeClr val="tx1"/>
                </a:solidFill>
                <a:latin typeface="Arial" charset="0"/>
                <a:cs typeface="Arial" charset="0"/>
              </a:defRPr>
            </a:lvl4pPr>
            <a:lvl5pPr algn="l" rtl="0" eaLnBrk="0" fontAlgn="base" hangingPunct="0">
              <a:spcBef>
                <a:spcPct val="0"/>
              </a:spcBef>
              <a:spcAft>
                <a:spcPct val="0"/>
              </a:spcAft>
              <a:defRPr sz="3600">
                <a:solidFill>
                  <a:schemeClr val="tx1"/>
                </a:solidFill>
                <a:latin typeface="Arial" charset="0"/>
                <a:cs typeface="Arial" charset="0"/>
              </a:defRPr>
            </a:lvl5pPr>
            <a:lvl6pPr marL="457200" algn="l" rtl="0" fontAlgn="base">
              <a:spcBef>
                <a:spcPct val="0"/>
              </a:spcBef>
              <a:spcAft>
                <a:spcPct val="0"/>
              </a:spcAft>
              <a:defRPr sz="3600">
                <a:solidFill>
                  <a:schemeClr val="tx1"/>
                </a:solidFill>
                <a:latin typeface="Arial" charset="0"/>
                <a:cs typeface="Arial" charset="0"/>
              </a:defRPr>
            </a:lvl6pPr>
            <a:lvl7pPr marL="914400" algn="l" rtl="0" fontAlgn="base">
              <a:spcBef>
                <a:spcPct val="0"/>
              </a:spcBef>
              <a:spcAft>
                <a:spcPct val="0"/>
              </a:spcAft>
              <a:defRPr sz="3600">
                <a:solidFill>
                  <a:schemeClr val="tx1"/>
                </a:solidFill>
                <a:latin typeface="Arial" charset="0"/>
                <a:cs typeface="Arial" charset="0"/>
              </a:defRPr>
            </a:lvl7pPr>
            <a:lvl8pPr marL="1371600" algn="l" rtl="0" fontAlgn="base">
              <a:spcBef>
                <a:spcPct val="0"/>
              </a:spcBef>
              <a:spcAft>
                <a:spcPct val="0"/>
              </a:spcAft>
              <a:defRPr sz="3600">
                <a:solidFill>
                  <a:schemeClr val="tx1"/>
                </a:solidFill>
                <a:latin typeface="Arial" charset="0"/>
                <a:cs typeface="Arial" charset="0"/>
              </a:defRPr>
            </a:lvl8pPr>
            <a:lvl9pPr marL="1828800" algn="l" rtl="0" fontAlgn="base">
              <a:spcBef>
                <a:spcPct val="0"/>
              </a:spcBef>
              <a:spcAft>
                <a:spcPct val="0"/>
              </a:spcAft>
              <a:defRPr sz="3600">
                <a:solidFill>
                  <a:schemeClr val="tx1"/>
                </a:solidFill>
                <a:latin typeface="Arial" charset="0"/>
                <a:cs typeface="Arial" charset="0"/>
              </a:defRPr>
            </a:lvl9pPr>
          </a:lstStyle>
          <a:p>
            <a:pPr algn="ctr" eaLnBrk="1" fontAlgn="auto" hangingPunct="1">
              <a:spcAft>
                <a:spcPts val="0"/>
              </a:spcAft>
              <a:defRPr/>
            </a:pPr>
            <a:r>
              <a:rPr lang="en-GB" altLang="en-US" sz="4400" b="1" kern="0" dirty="0">
                <a:solidFill>
                  <a:srgbClr val="C00000"/>
                </a:solidFill>
                <a:cs typeface="+mj-cs"/>
              </a:rPr>
              <a:t>Scatter Plots</a:t>
            </a:r>
          </a:p>
        </p:txBody>
      </p:sp>
      <p:pic>
        <p:nvPicPr>
          <p:cNvPr id="5" name="Picture 2"/>
          <p:cNvPicPr>
            <a:picLocks noChangeAspect="1" noChangeArrowheads="1"/>
          </p:cNvPicPr>
          <p:nvPr/>
        </p:nvPicPr>
        <p:blipFill>
          <a:blip r:embed="rId2"/>
          <a:srcRect/>
          <a:stretch>
            <a:fillRect/>
          </a:stretch>
        </p:blipFill>
        <p:spPr bwMode="auto">
          <a:xfrm>
            <a:off x="730250" y="1012808"/>
            <a:ext cx="3858628" cy="2571860"/>
          </a:xfrm>
          <a:prstGeom prst="rect">
            <a:avLst/>
          </a:prstGeom>
          <a:noFill/>
          <a:ln w="12700">
            <a:noFill/>
            <a:miter lim="800000"/>
            <a:headEnd/>
            <a:tailEnd/>
          </a:ln>
        </p:spPr>
      </p:pic>
      <p:pic>
        <p:nvPicPr>
          <p:cNvPr id="6" name="Picture 3"/>
          <p:cNvPicPr>
            <a:picLocks noChangeAspect="1" noChangeArrowheads="1"/>
          </p:cNvPicPr>
          <p:nvPr/>
        </p:nvPicPr>
        <p:blipFill>
          <a:blip r:embed="rId3"/>
          <a:srcRect/>
          <a:stretch>
            <a:fillRect/>
          </a:stretch>
        </p:blipFill>
        <p:spPr bwMode="auto">
          <a:xfrm>
            <a:off x="4716463" y="1000108"/>
            <a:ext cx="3880438" cy="2585282"/>
          </a:xfrm>
          <a:prstGeom prst="rect">
            <a:avLst/>
          </a:prstGeom>
          <a:noFill/>
          <a:ln w="12700">
            <a:noFill/>
            <a:miter lim="800000"/>
            <a:headEnd/>
            <a:tailEnd/>
          </a:ln>
        </p:spPr>
      </p:pic>
      <p:pic>
        <p:nvPicPr>
          <p:cNvPr id="7" name="Picture 4"/>
          <p:cNvPicPr>
            <a:picLocks noChangeAspect="1" noChangeArrowheads="1"/>
          </p:cNvPicPr>
          <p:nvPr/>
        </p:nvPicPr>
        <p:blipFill>
          <a:blip r:embed="rId4"/>
          <a:srcRect/>
          <a:stretch>
            <a:fillRect/>
          </a:stretch>
        </p:blipFill>
        <p:spPr bwMode="auto">
          <a:xfrm>
            <a:off x="725488" y="3732212"/>
            <a:ext cx="3804944" cy="2536629"/>
          </a:xfrm>
          <a:prstGeom prst="rect">
            <a:avLst/>
          </a:prstGeom>
          <a:noFill/>
          <a:ln w="12700">
            <a:noFill/>
            <a:miter lim="800000"/>
            <a:headEnd/>
            <a:tailEnd/>
          </a:ln>
        </p:spPr>
      </p:pic>
      <p:pic>
        <p:nvPicPr>
          <p:cNvPr id="8" name="Picture 5"/>
          <p:cNvPicPr>
            <a:picLocks noChangeAspect="1" noChangeArrowheads="1"/>
          </p:cNvPicPr>
          <p:nvPr/>
        </p:nvPicPr>
        <p:blipFill>
          <a:blip r:embed="rId5"/>
          <a:srcRect/>
          <a:stretch>
            <a:fillRect/>
          </a:stretch>
        </p:blipFill>
        <p:spPr bwMode="auto">
          <a:xfrm>
            <a:off x="4741863" y="3716338"/>
            <a:ext cx="3853595" cy="2570182"/>
          </a:xfrm>
          <a:prstGeom prst="rect">
            <a:avLst/>
          </a:prstGeom>
          <a:noFill/>
          <a:ln w="12700">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95288" y="549275"/>
            <a:ext cx="8302625" cy="5543550"/>
          </a:xfrm>
          <a:prstGeom prst="rect">
            <a:avLst/>
          </a:prstGeom>
        </p:spPr>
        <p:txBody>
          <a:bodyPr/>
          <a:lstStyle>
            <a:lvl1pPr algn="l" rtl="0" eaLnBrk="1" fontAlgn="base" hangingPunct="1">
              <a:spcBef>
                <a:spcPct val="0"/>
              </a:spcBef>
              <a:spcAft>
                <a:spcPct val="0"/>
              </a:spcAft>
              <a:tabLst>
                <a:tab pos="6724650" algn="l"/>
              </a:tabLst>
              <a:defRPr sz="3600" b="1">
                <a:solidFill>
                  <a:srgbClr val="FFFFFF"/>
                </a:solidFill>
                <a:latin typeface="Arial" pitchFamily="34" charset="0"/>
                <a:ea typeface="+mj-ea"/>
                <a:cs typeface="+mj-cs"/>
              </a:defRPr>
            </a:lvl1pPr>
            <a:lvl2pPr algn="l" rtl="0" eaLnBrk="1" fontAlgn="base" hangingPunct="1">
              <a:spcBef>
                <a:spcPct val="0"/>
              </a:spcBef>
              <a:spcAft>
                <a:spcPct val="0"/>
              </a:spcAft>
              <a:tabLst>
                <a:tab pos="6724650" algn="l"/>
              </a:tabLst>
              <a:defRPr sz="3600" b="1">
                <a:solidFill>
                  <a:srgbClr val="FFFFFF"/>
                </a:solidFill>
                <a:latin typeface="Arial" charset="0"/>
              </a:defRPr>
            </a:lvl2pPr>
            <a:lvl3pPr algn="l" rtl="0" eaLnBrk="1" fontAlgn="base" hangingPunct="1">
              <a:spcBef>
                <a:spcPct val="0"/>
              </a:spcBef>
              <a:spcAft>
                <a:spcPct val="0"/>
              </a:spcAft>
              <a:tabLst>
                <a:tab pos="6724650" algn="l"/>
              </a:tabLst>
              <a:defRPr sz="3600" b="1">
                <a:solidFill>
                  <a:srgbClr val="FFFFFF"/>
                </a:solidFill>
                <a:latin typeface="Arial" charset="0"/>
              </a:defRPr>
            </a:lvl3pPr>
            <a:lvl4pPr algn="l" rtl="0" eaLnBrk="1" fontAlgn="base" hangingPunct="1">
              <a:spcBef>
                <a:spcPct val="0"/>
              </a:spcBef>
              <a:spcAft>
                <a:spcPct val="0"/>
              </a:spcAft>
              <a:tabLst>
                <a:tab pos="6724650" algn="l"/>
              </a:tabLst>
              <a:defRPr sz="3600" b="1">
                <a:solidFill>
                  <a:srgbClr val="FFFFFF"/>
                </a:solidFill>
                <a:latin typeface="Arial" charset="0"/>
              </a:defRPr>
            </a:lvl4pPr>
            <a:lvl5pPr algn="l" rtl="0" eaLnBrk="1" fontAlgn="base" hangingPunct="1">
              <a:spcBef>
                <a:spcPct val="0"/>
              </a:spcBef>
              <a:spcAft>
                <a:spcPct val="0"/>
              </a:spcAft>
              <a:tabLst>
                <a:tab pos="6724650" algn="l"/>
              </a:tabLst>
              <a:defRPr sz="3600" b="1">
                <a:solidFill>
                  <a:srgbClr val="FFFFFF"/>
                </a:solidFill>
                <a:latin typeface="Arial" charset="0"/>
              </a:defRPr>
            </a:lvl5pPr>
            <a:lvl6pPr marL="457200" algn="l" rtl="0" eaLnBrk="1" fontAlgn="base" hangingPunct="1">
              <a:spcBef>
                <a:spcPct val="0"/>
              </a:spcBef>
              <a:spcAft>
                <a:spcPct val="0"/>
              </a:spcAft>
              <a:defRPr sz="3600" b="1">
                <a:solidFill>
                  <a:srgbClr val="AE7BD1"/>
                </a:solidFill>
                <a:latin typeface="Arial" charset="0"/>
              </a:defRPr>
            </a:lvl6pPr>
            <a:lvl7pPr marL="914400" algn="l" rtl="0" eaLnBrk="1" fontAlgn="base" hangingPunct="1">
              <a:spcBef>
                <a:spcPct val="0"/>
              </a:spcBef>
              <a:spcAft>
                <a:spcPct val="0"/>
              </a:spcAft>
              <a:defRPr sz="3600" b="1">
                <a:solidFill>
                  <a:srgbClr val="AE7BD1"/>
                </a:solidFill>
                <a:latin typeface="Arial" charset="0"/>
              </a:defRPr>
            </a:lvl7pPr>
            <a:lvl8pPr marL="1371600" algn="l" rtl="0" eaLnBrk="1" fontAlgn="base" hangingPunct="1">
              <a:spcBef>
                <a:spcPct val="0"/>
              </a:spcBef>
              <a:spcAft>
                <a:spcPct val="0"/>
              </a:spcAft>
              <a:defRPr sz="3600" b="1">
                <a:solidFill>
                  <a:srgbClr val="AE7BD1"/>
                </a:solidFill>
                <a:latin typeface="Arial" charset="0"/>
              </a:defRPr>
            </a:lvl8pPr>
            <a:lvl9pPr marL="1828800" algn="l" rtl="0" eaLnBrk="1" fontAlgn="base" hangingPunct="1">
              <a:spcBef>
                <a:spcPct val="0"/>
              </a:spcBef>
              <a:spcAft>
                <a:spcPct val="0"/>
              </a:spcAft>
              <a:defRPr sz="3600" b="1">
                <a:solidFill>
                  <a:srgbClr val="AE7BD1"/>
                </a:solidFill>
                <a:latin typeface="Arial" charset="0"/>
              </a:defRPr>
            </a:lvl9pPr>
          </a:lstStyle>
          <a:p>
            <a:pPr>
              <a:defRPr/>
            </a:pPr>
            <a:endParaRPr lang="en-US" kern="0" dirty="0">
              <a:solidFill>
                <a:schemeClr val="tx1"/>
              </a:solidFill>
            </a:endParaRPr>
          </a:p>
        </p:txBody>
      </p:sp>
      <p:pic>
        <p:nvPicPr>
          <p:cNvPr id="5" name="Picture 2"/>
          <p:cNvPicPr>
            <a:picLocks noChangeAspect="1" noChangeArrowheads="1"/>
          </p:cNvPicPr>
          <p:nvPr/>
        </p:nvPicPr>
        <p:blipFill>
          <a:blip r:embed="rId2"/>
          <a:srcRect/>
          <a:stretch>
            <a:fillRect/>
          </a:stretch>
        </p:blipFill>
        <p:spPr bwMode="auto">
          <a:xfrm>
            <a:off x="709613" y="1196975"/>
            <a:ext cx="3595687" cy="2397125"/>
          </a:xfrm>
          <a:prstGeom prst="rect">
            <a:avLst/>
          </a:prstGeom>
          <a:noFill/>
          <a:ln w="12700">
            <a:noFill/>
            <a:miter lim="800000"/>
            <a:headEnd/>
            <a:tailEnd/>
          </a:ln>
        </p:spPr>
      </p:pic>
      <p:pic>
        <p:nvPicPr>
          <p:cNvPr id="6" name="Picture 2"/>
          <p:cNvPicPr>
            <a:picLocks noChangeAspect="1" noChangeArrowheads="1"/>
          </p:cNvPicPr>
          <p:nvPr/>
        </p:nvPicPr>
        <p:blipFill>
          <a:blip r:embed="rId3"/>
          <a:srcRect/>
          <a:stretch>
            <a:fillRect/>
          </a:stretch>
        </p:blipFill>
        <p:spPr bwMode="auto">
          <a:xfrm>
            <a:off x="4699000" y="1196975"/>
            <a:ext cx="3598863" cy="2397125"/>
          </a:xfrm>
          <a:prstGeom prst="rect">
            <a:avLst/>
          </a:prstGeom>
          <a:noFill/>
          <a:ln w="9525">
            <a:noFill/>
            <a:miter lim="800000"/>
            <a:headEnd/>
            <a:tailEnd/>
          </a:ln>
          <a:effectLst/>
        </p:spPr>
      </p:pic>
      <p:pic>
        <p:nvPicPr>
          <p:cNvPr id="7" name="Picture 3"/>
          <p:cNvPicPr>
            <a:picLocks noChangeAspect="1" noChangeArrowheads="1"/>
          </p:cNvPicPr>
          <p:nvPr/>
        </p:nvPicPr>
        <p:blipFill>
          <a:blip r:embed="rId4"/>
          <a:srcRect/>
          <a:stretch>
            <a:fillRect/>
          </a:stretch>
        </p:blipFill>
        <p:spPr bwMode="auto">
          <a:xfrm>
            <a:off x="712788" y="3708400"/>
            <a:ext cx="3592512" cy="2395538"/>
          </a:xfrm>
          <a:prstGeom prst="rect">
            <a:avLst/>
          </a:prstGeom>
          <a:noFill/>
          <a:ln w="9525">
            <a:noFill/>
            <a:miter lim="800000"/>
            <a:headEnd/>
            <a:tailEnd/>
          </a:ln>
          <a:effectLst/>
        </p:spPr>
      </p:pic>
      <p:pic>
        <p:nvPicPr>
          <p:cNvPr id="8" name="Picture 5"/>
          <p:cNvPicPr>
            <a:picLocks noChangeAspect="1" noChangeArrowheads="1"/>
          </p:cNvPicPr>
          <p:nvPr/>
        </p:nvPicPr>
        <p:blipFill>
          <a:blip r:embed="rId5"/>
          <a:srcRect/>
          <a:stretch>
            <a:fillRect/>
          </a:stretch>
        </p:blipFill>
        <p:spPr bwMode="auto">
          <a:xfrm>
            <a:off x="4738688" y="3702050"/>
            <a:ext cx="3592512" cy="2390775"/>
          </a:xfrm>
          <a:prstGeom prst="rect">
            <a:avLst/>
          </a:prstGeom>
          <a:noFill/>
          <a:ln w="9525">
            <a:noFill/>
            <a:miter lim="800000"/>
            <a:headEnd/>
            <a:tailEnd/>
          </a:ln>
          <a:effectLst/>
        </p:spPr>
      </p:pic>
      <p:sp>
        <p:nvSpPr>
          <p:cNvPr id="9" name="Rectangle 2"/>
          <p:cNvSpPr txBox="1">
            <a:spLocks noChangeArrowheads="1"/>
          </p:cNvSpPr>
          <p:nvPr/>
        </p:nvSpPr>
        <p:spPr>
          <a:xfrm>
            <a:off x="285720" y="-24"/>
            <a:ext cx="8229600" cy="990600"/>
          </a:xfrm>
          <a:prstGeom prst="rect">
            <a:avLst/>
          </a:prstGeom>
        </p:spPr>
        <p:txBody>
          <a:bodyPr/>
          <a:lstStyle>
            <a:lvl1pPr algn="l" rtl="0" eaLnBrk="0" fontAlgn="base" hangingPunct="0">
              <a:spcBef>
                <a:spcPct val="0"/>
              </a:spcBef>
              <a:spcAft>
                <a:spcPct val="0"/>
              </a:spcAft>
              <a:defRPr sz="3600" kern="1200">
                <a:solidFill>
                  <a:schemeClr val="tx1"/>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3600">
                <a:solidFill>
                  <a:schemeClr val="tx1"/>
                </a:solidFill>
                <a:latin typeface="Arial" charset="0"/>
                <a:cs typeface="Arial" charset="0"/>
              </a:defRPr>
            </a:lvl2pPr>
            <a:lvl3pPr algn="l" rtl="0" eaLnBrk="0" fontAlgn="base" hangingPunct="0">
              <a:spcBef>
                <a:spcPct val="0"/>
              </a:spcBef>
              <a:spcAft>
                <a:spcPct val="0"/>
              </a:spcAft>
              <a:defRPr sz="3600">
                <a:solidFill>
                  <a:schemeClr val="tx1"/>
                </a:solidFill>
                <a:latin typeface="Arial" charset="0"/>
                <a:cs typeface="Arial" charset="0"/>
              </a:defRPr>
            </a:lvl3pPr>
            <a:lvl4pPr algn="l" rtl="0" eaLnBrk="0" fontAlgn="base" hangingPunct="0">
              <a:spcBef>
                <a:spcPct val="0"/>
              </a:spcBef>
              <a:spcAft>
                <a:spcPct val="0"/>
              </a:spcAft>
              <a:defRPr sz="3600">
                <a:solidFill>
                  <a:schemeClr val="tx1"/>
                </a:solidFill>
                <a:latin typeface="Arial" charset="0"/>
                <a:cs typeface="Arial" charset="0"/>
              </a:defRPr>
            </a:lvl4pPr>
            <a:lvl5pPr algn="l" rtl="0" eaLnBrk="0" fontAlgn="base" hangingPunct="0">
              <a:spcBef>
                <a:spcPct val="0"/>
              </a:spcBef>
              <a:spcAft>
                <a:spcPct val="0"/>
              </a:spcAft>
              <a:defRPr sz="3600">
                <a:solidFill>
                  <a:schemeClr val="tx1"/>
                </a:solidFill>
                <a:latin typeface="Arial" charset="0"/>
                <a:cs typeface="Arial" charset="0"/>
              </a:defRPr>
            </a:lvl5pPr>
            <a:lvl6pPr marL="457200" algn="l" rtl="0" fontAlgn="base">
              <a:spcBef>
                <a:spcPct val="0"/>
              </a:spcBef>
              <a:spcAft>
                <a:spcPct val="0"/>
              </a:spcAft>
              <a:defRPr sz="3600">
                <a:solidFill>
                  <a:schemeClr val="tx1"/>
                </a:solidFill>
                <a:latin typeface="Arial" charset="0"/>
                <a:cs typeface="Arial" charset="0"/>
              </a:defRPr>
            </a:lvl6pPr>
            <a:lvl7pPr marL="914400" algn="l" rtl="0" fontAlgn="base">
              <a:spcBef>
                <a:spcPct val="0"/>
              </a:spcBef>
              <a:spcAft>
                <a:spcPct val="0"/>
              </a:spcAft>
              <a:defRPr sz="3600">
                <a:solidFill>
                  <a:schemeClr val="tx1"/>
                </a:solidFill>
                <a:latin typeface="Arial" charset="0"/>
                <a:cs typeface="Arial" charset="0"/>
              </a:defRPr>
            </a:lvl7pPr>
            <a:lvl8pPr marL="1371600" algn="l" rtl="0" fontAlgn="base">
              <a:spcBef>
                <a:spcPct val="0"/>
              </a:spcBef>
              <a:spcAft>
                <a:spcPct val="0"/>
              </a:spcAft>
              <a:defRPr sz="3600">
                <a:solidFill>
                  <a:schemeClr val="tx1"/>
                </a:solidFill>
                <a:latin typeface="Arial" charset="0"/>
                <a:cs typeface="Arial" charset="0"/>
              </a:defRPr>
            </a:lvl8pPr>
            <a:lvl9pPr marL="1828800" algn="l" rtl="0" fontAlgn="base">
              <a:spcBef>
                <a:spcPct val="0"/>
              </a:spcBef>
              <a:spcAft>
                <a:spcPct val="0"/>
              </a:spcAft>
              <a:defRPr sz="3600">
                <a:solidFill>
                  <a:schemeClr val="tx1"/>
                </a:solidFill>
                <a:latin typeface="Arial" charset="0"/>
                <a:cs typeface="Arial" charset="0"/>
              </a:defRPr>
            </a:lvl9pPr>
          </a:lstStyle>
          <a:p>
            <a:pPr algn="ctr" eaLnBrk="1" fontAlgn="auto" hangingPunct="1">
              <a:spcAft>
                <a:spcPts val="0"/>
              </a:spcAft>
              <a:defRPr/>
            </a:pPr>
            <a:r>
              <a:rPr lang="en-GB" altLang="en-US" sz="4400" b="1" kern="0" dirty="0">
                <a:solidFill>
                  <a:srgbClr val="C00000"/>
                </a:solidFill>
                <a:cs typeface="+mj-cs"/>
              </a:rPr>
              <a:t>Scatter Plots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000108"/>
            <a:ext cx="8786874" cy="4525963"/>
          </a:xfrm>
        </p:spPr>
        <p:txBody>
          <a:bodyPr/>
          <a:lstStyle/>
          <a:p>
            <a:pPr algn="just"/>
            <a:endParaRPr lang="en-IN" b="1" dirty="0" smtClean="0">
              <a:solidFill>
                <a:srgbClr val="C00000"/>
              </a:solidFill>
              <a:latin typeface="Arial" pitchFamily="34" charset="0"/>
              <a:cs typeface="Arial" pitchFamily="34" charset="0"/>
            </a:endParaRPr>
          </a:p>
          <a:p>
            <a:pPr algn="just"/>
            <a:r>
              <a:rPr lang="en-US" dirty="0" smtClean="0">
                <a:latin typeface="Arial" pitchFamily="34" charset="0"/>
                <a:cs typeface="Arial" pitchFamily="34" charset="0"/>
              </a:rPr>
              <a:t>Correlation coefficient between two random variables </a:t>
            </a:r>
            <a:r>
              <a:rPr lang="en-US" i="1" dirty="0" smtClean="0">
                <a:latin typeface="Arial" pitchFamily="34" charset="0"/>
                <a:cs typeface="Arial" pitchFamily="34" charset="0"/>
              </a:rPr>
              <a:t>X </a:t>
            </a:r>
            <a:r>
              <a:rPr lang="en-US" dirty="0" smtClean="0">
                <a:latin typeface="Arial" pitchFamily="34" charset="0"/>
                <a:cs typeface="Arial" pitchFamily="34" charset="0"/>
              </a:rPr>
              <a:t>&amp;</a:t>
            </a:r>
            <a:r>
              <a:rPr lang="en-US" i="1" dirty="0" smtClean="0">
                <a:latin typeface="Arial" pitchFamily="34" charset="0"/>
                <a:cs typeface="Arial" pitchFamily="34" charset="0"/>
              </a:rPr>
              <a:t> Y</a:t>
            </a:r>
            <a:r>
              <a:rPr lang="en-US" dirty="0" smtClean="0">
                <a:latin typeface="Arial" pitchFamily="34" charset="0"/>
                <a:cs typeface="Arial" pitchFamily="34" charset="0"/>
              </a:rPr>
              <a:t>, usually denoted by </a:t>
            </a:r>
            <a:r>
              <a:rPr lang="en-US" i="1" dirty="0" smtClean="0">
                <a:latin typeface="Arial" pitchFamily="34" charset="0"/>
                <a:cs typeface="Arial" pitchFamily="34" charset="0"/>
              </a:rPr>
              <a:t>r(X, Y) </a:t>
            </a:r>
            <a:r>
              <a:rPr lang="en-US" dirty="0" smtClean="0">
                <a:latin typeface="Arial" pitchFamily="34" charset="0"/>
                <a:cs typeface="Arial" pitchFamily="34" charset="0"/>
              </a:rPr>
              <a:t>or </a:t>
            </a:r>
            <a:r>
              <a:rPr lang="en-US" i="1" dirty="0" err="1" smtClean="0">
                <a:latin typeface="Arial" pitchFamily="34" charset="0"/>
                <a:cs typeface="Arial" pitchFamily="34" charset="0"/>
              </a:rPr>
              <a:t>r</a:t>
            </a:r>
            <a:r>
              <a:rPr lang="en-US" i="1" baseline="-25000" dirty="0" err="1" smtClean="0">
                <a:latin typeface="Arial" pitchFamily="34" charset="0"/>
                <a:cs typeface="Arial" pitchFamily="34" charset="0"/>
              </a:rPr>
              <a:t>XY</a:t>
            </a:r>
            <a:r>
              <a:rPr lang="en-US" dirty="0" smtClean="0">
                <a:latin typeface="Arial" pitchFamily="34" charset="0"/>
                <a:cs typeface="Arial" pitchFamily="34" charset="0"/>
              </a:rPr>
              <a:t>, is a numerical measure of linear relationship between them &amp; defined as</a:t>
            </a:r>
          </a:p>
          <a:p>
            <a:pPr algn="just"/>
            <a:endParaRPr lang="en-IN" dirty="0" smtClean="0">
              <a:latin typeface="Arial" pitchFamily="34" charset="0"/>
              <a:cs typeface="Arial" pitchFamily="34" charset="0"/>
            </a:endParaRPr>
          </a:p>
          <a:p>
            <a:pPr algn="just"/>
            <a:endParaRPr lang="en-IN" dirty="0">
              <a:latin typeface="Arial" pitchFamily="34" charset="0"/>
              <a:cs typeface="Arial" pitchFamily="34" charset="0"/>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1025" name="Object 1"/>
          <p:cNvGraphicFramePr>
            <a:graphicFrameLocks noChangeAspect="1"/>
          </p:cNvGraphicFramePr>
          <p:nvPr/>
        </p:nvGraphicFramePr>
        <p:xfrm>
          <a:off x="785786" y="4357694"/>
          <a:ext cx="7429552" cy="1500198"/>
        </p:xfrm>
        <a:graphic>
          <a:graphicData uri="http://schemas.openxmlformats.org/presentationml/2006/ole">
            <p:oleObj spid="_x0000_s1025" name="Equation" r:id="rId3" imgW="2171700" imgH="457200" progId="Equation.3">
              <p:embed/>
            </p:oleObj>
          </a:graphicData>
        </a:graphic>
      </p:graphicFrame>
      <p:sp>
        <p:nvSpPr>
          <p:cNvPr id="5" name="Rectangle 4"/>
          <p:cNvSpPr/>
          <p:nvPr/>
        </p:nvSpPr>
        <p:spPr>
          <a:xfrm>
            <a:off x="0" y="214290"/>
            <a:ext cx="9144000" cy="646331"/>
          </a:xfrm>
          <a:prstGeom prst="rect">
            <a:avLst/>
          </a:prstGeom>
        </p:spPr>
        <p:txBody>
          <a:bodyPr wrap="square">
            <a:spAutoFit/>
          </a:bodyPr>
          <a:lstStyle/>
          <a:p>
            <a:pPr algn="ctr"/>
            <a:r>
              <a:rPr lang="en-US" sz="3600" b="1" dirty="0" smtClean="0">
                <a:solidFill>
                  <a:srgbClr val="C00000"/>
                </a:solidFill>
                <a:latin typeface="Arial" pitchFamily="34" charset="0"/>
                <a:cs typeface="Arial" pitchFamily="34" charset="0"/>
              </a:rPr>
              <a:t>Karl Pearson’s Coefficient of Correlation</a:t>
            </a:r>
            <a:endParaRPr lang="en-IN" sz="36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29697" name="Object 1"/>
          <p:cNvGraphicFramePr>
            <a:graphicFrameLocks noChangeAspect="1"/>
          </p:cNvGraphicFramePr>
          <p:nvPr/>
        </p:nvGraphicFramePr>
        <p:xfrm>
          <a:off x="785786" y="500066"/>
          <a:ext cx="7143800" cy="1357298"/>
        </p:xfrm>
        <a:graphic>
          <a:graphicData uri="http://schemas.openxmlformats.org/presentationml/2006/ole">
            <p:oleObj spid="_x0000_s29697" name="Equation" r:id="rId3" imgW="2489040" imgH="444240" progId="Equation.3">
              <p:embed/>
            </p:oleObj>
          </a:graphicData>
        </a:graphic>
      </p:graphicFrame>
      <p:sp>
        <p:nvSpPr>
          <p:cNvPr id="29699" name="Rectangle 3"/>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2" name="Object 2"/>
          <p:cNvGraphicFramePr>
            <a:graphicFrameLocks noChangeAspect="1"/>
          </p:cNvGraphicFramePr>
          <p:nvPr/>
        </p:nvGraphicFramePr>
        <p:xfrm>
          <a:off x="857224" y="2300291"/>
          <a:ext cx="7929618" cy="1557337"/>
        </p:xfrm>
        <a:graphic>
          <a:graphicData uri="http://schemas.openxmlformats.org/presentationml/2006/ole">
            <p:oleObj spid="_x0000_s29698" name="Equation" r:id="rId4" imgW="2336760" imgH="444240" progId="Equation.3">
              <p:embed/>
            </p:oleObj>
          </a:graphicData>
        </a:graphic>
      </p:graphicFrame>
      <p:graphicFrame>
        <p:nvGraphicFramePr>
          <p:cNvPr id="3" name="Object 3"/>
          <p:cNvGraphicFramePr>
            <a:graphicFrameLocks noChangeAspect="1"/>
          </p:cNvGraphicFramePr>
          <p:nvPr/>
        </p:nvGraphicFramePr>
        <p:xfrm>
          <a:off x="428596" y="4371992"/>
          <a:ext cx="8143932" cy="1557338"/>
        </p:xfrm>
        <a:graphic>
          <a:graphicData uri="http://schemas.openxmlformats.org/presentationml/2006/ole">
            <p:oleObj spid="_x0000_s29699" name="Equation" r:id="rId5" imgW="2108160" imgH="444240" progId="Equation.3">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214282" y="857232"/>
            <a:ext cx="8662161" cy="450059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a:srcRect/>
          <a:stretch>
            <a:fillRect/>
          </a:stretch>
        </p:blipFill>
        <p:spPr bwMode="auto">
          <a:xfrm>
            <a:off x="428596" y="357166"/>
            <a:ext cx="8215370" cy="5786478"/>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en-GB" b="1" dirty="0" smtClean="0">
                <a:solidFill>
                  <a:srgbClr val="C00000"/>
                </a:solidFill>
                <a:latin typeface="Arial" pitchFamily="34" charset="0"/>
                <a:cs typeface="Arial" pitchFamily="34" charset="0"/>
              </a:rPr>
              <a:t>Regression</a:t>
            </a:r>
            <a:endParaRPr lang="en-IN" dirty="0">
              <a:solidFill>
                <a:srgbClr val="C00000"/>
              </a:solidFill>
            </a:endParaRPr>
          </a:p>
        </p:txBody>
      </p:sp>
      <p:sp>
        <p:nvSpPr>
          <p:cNvPr id="3" name="Content Placeholder 2"/>
          <p:cNvSpPr>
            <a:spLocks noGrp="1"/>
          </p:cNvSpPr>
          <p:nvPr>
            <p:ph idx="1"/>
          </p:nvPr>
        </p:nvSpPr>
        <p:spPr>
          <a:xfrm>
            <a:off x="214282" y="1500174"/>
            <a:ext cx="8715436" cy="5357850"/>
          </a:xfrm>
        </p:spPr>
        <p:txBody>
          <a:bodyPr>
            <a:normAutofit fontScale="47500" lnSpcReduction="20000"/>
          </a:bodyPr>
          <a:lstStyle/>
          <a:p>
            <a:pPr algn="just">
              <a:lnSpc>
                <a:spcPct val="170000"/>
              </a:lnSpc>
            </a:pPr>
            <a:r>
              <a:rPr lang="en-US" sz="4500" b="1" dirty="0" smtClean="0">
                <a:latin typeface="Arial" pitchFamily="34" charset="0"/>
                <a:cs typeface="Arial" pitchFamily="34" charset="0"/>
              </a:rPr>
              <a:t>Regression analysis is a mathematical measure of the average relationship between two or more variables in terms of the original units of the data.</a:t>
            </a:r>
          </a:p>
          <a:p>
            <a:pPr algn="just">
              <a:lnSpc>
                <a:spcPct val="170000"/>
              </a:lnSpc>
              <a:buNone/>
            </a:pPr>
            <a:endParaRPr lang="en-IN" b="1" dirty="0" smtClean="0">
              <a:latin typeface="Arial" pitchFamily="34" charset="0"/>
              <a:cs typeface="Arial" pitchFamily="34" charset="0"/>
            </a:endParaRPr>
          </a:p>
          <a:p>
            <a:pPr algn="just">
              <a:lnSpc>
                <a:spcPct val="170000"/>
              </a:lnSpc>
            </a:pPr>
            <a:r>
              <a:rPr lang="en-US" sz="4200" b="1" dirty="0" smtClean="0">
                <a:latin typeface="Arial" pitchFamily="34" charset="0"/>
                <a:cs typeface="Arial" pitchFamily="34" charset="0"/>
              </a:rPr>
              <a:t>In regression analysis there are two types of variables. The variable whose value is influenced or is to be predicted is called dependent variable and the variable which influences the values or is used for prediction is called independent variable. In regression analysis independent variable is also known as </a:t>
            </a:r>
            <a:r>
              <a:rPr lang="en-US" sz="4200" b="1" dirty="0" err="1" smtClean="0">
                <a:latin typeface="Arial" pitchFamily="34" charset="0"/>
                <a:cs typeface="Arial" pitchFamily="34" charset="0"/>
              </a:rPr>
              <a:t>regressor</a:t>
            </a:r>
            <a:r>
              <a:rPr lang="en-US" sz="4200" b="1" dirty="0" smtClean="0">
                <a:latin typeface="Arial" pitchFamily="34" charset="0"/>
                <a:cs typeface="Arial" pitchFamily="34" charset="0"/>
              </a:rPr>
              <a:t> or predictor, while the dependent variable is also known as regressed or explained variable.</a:t>
            </a:r>
            <a:endParaRPr lang="en-IN" sz="4200" b="1" dirty="0" smtClean="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792163"/>
          </a:xfrm>
          <a:prstGeom prst="rect">
            <a:avLst/>
          </a:prstGeom>
        </p:spPr>
        <p:txBody>
          <a:bodyPr/>
          <a:lstStyle>
            <a:lvl1pPr algn="l" rtl="0" eaLnBrk="1" fontAlgn="base" hangingPunct="1">
              <a:spcBef>
                <a:spcPct val="0"/>
              </a:spcBef>
              <a:spcAft>
                <a:spcPct val="0"/>
              </a:spcAft>
              <a:tabLst>
                <a:tab pos="6724650" algn="l"/>
              </a:tabLst>
              <a:defRPr sz="3600" b="1">
                <a:solidFill>
                  <a:srgbClr val="FFFFFF"/>
                </a:solidFill>
                <a:latin typeface="Arial" pitchFamily="34" charset="0"/>
                <a:ea typeface="+mj-ea"/>
                <a:cs typeface="+mj-cs"/>
              </a:defRPr>
            </a:lvl1pPr>
            <a:lvl2pPr algn="l" rtl="0" eaLnBrk="1" fontAlgn="base" hangingPunct="1">
              <a:spcBef>
                <a:spcPct val="0"/>
              </a:spcBef>
              <a:spcAft>
                <a:spcPct val="0"/>
              </a:spcAft>
              <a:tabLst>
                <a:tab pos="6724650" algn="l"/>
              </a:tabLst>
              <a:defRPr sz="3600" b="1">
                <a:solidFill>
                  <a:srgbClr val="FFFFFF"/>
                </a:solidFill>
                <a:latin typeface="Arial" charset="0"/>
              </a:defRPr>
            </a:lvl2pPr>
            <a:lvl3pPr algn="l" rtl="0" eaLnBrk="1" fontAlgn="base" hangingPunct="1">
              <a:spcBef>
                <a:spcPct val="0"/>
              </a:spcBef>
              <a:spcAft>
                <a:spcPct val="0"/>
              </a:spcAft>
              <a:tabLst>
                <a:tab pos="6724650" algn="l"/>
              </a:tabLst>
              <a:defRPr sz="3600" b="1">
                <a:solidFill>
                  <a:srgbClr val="FFFFFF"/>
                </a:solidFill>
                <a:latin typeface="Arial" charset="0"/>
              </a:defRPr>
            </a:lvl3pPr>
            <a:lvl4pPr algn="l" rtl="0" eaLnBrk="1" fontAlgn="base" hangingPunct="1">
              <a:spcBef>
                <a:spcPct val="0"/>
              </a:spcBef>
              <a:spcAft>
                <a:spcPct val="0"/>
              </a:spcAft>
              <a:tabLst>
                <a:tab pos="6724650" algn="l"/>
              </a:tabLst>
              <a:defRPr sz="3600" b="1">
                <a:solidFill>
                  <a:srgbClr val="FFFFFF"/>
                </a:solidFill>
                <a:latin typeface="Arial" charset="0"/>
              </a:defRPr>
            </a:lvl4pPr>
            <a:lvl5pPr algn="l" rtl="0" eaLnBrk="1" fontAlgn="base" hangingPunct="1">
              <a:spcBef>
                <a:spcPct val="0"/>
              </a:spcBef>
              <a:spcAft>
                <a:spcPct val="0"/>
              </a:spcAft>
              <a:tabLst>
                <a:tab pos="6724650" algn="l"/>
              </a:tabLst>
              <a:defRPr sz="3600" b="1">
                <a:solidFill>
                  <a:srgbClr val="FFFFFF"/>
                </a:solidFill>
                <a:latin typeface="Arial" charset="0"/>
              </a:defRPr>
            </a:lvl5pPr>
            <a:lvl6pPr marL="457200" algn="l" rtl="0" eaLnBrk="1" fontAlgn="base" hangingPunct="1">
              <a:spcBef>
                <a:spcPct val="0"/>
              </a:spcBef>
              <a:spcAft>
                <a:spcPct val="0"/>
              </a:spcAft>
              <a:defRPr sz="3600" b="1">
                <a:solidFill>
                  <a:srgbClr val="AE7BD1"/>
                </a:solidFill>
                <a:latin typeface="Arial" charset="0"/>
              </a:defRPr>
            </a:lvl6pPr>
            <a:lvl7pPr marL="914400" algn="l" rtl="0" eaLnBrk="1" fontAlgn="base" hangingPunct="1">
              <a:spcBef>
                <a:spcPct val="0"/>
              </a:spcBef>
              <a:spcAft>
                <a:spcPct val="0"/>
              </a:spcAft>
              <a:defRPr sz="3600" b="1">
                <a:solidFill>
                  <a:srgbClr val="AE7BD1"/>
                </a:solidFill>
                <a:latin typeface="Arial" charset="0"/>
              </a:defRPr>
            </a:lvl7pPr>
            <a:lvl8pPr marL="1371600" algn="l" rtl="0" eaLnBrk="1" fontAlgn="base" hangingPunct="1">
              <a:spcBef>
                <a:spcPct val="0"/>
              </a:spcBef>
              <a:spcAft>
                <a:spcPct val="0"/>
              </a:spcAft>
              <a:defRPr sz="3600" b="1">
                <a:solidFill>
                  <a:srgbClr val="AE7BD1"/>
                </a:solidFill>
                <a:latin typeface="Arial" charset="0"/>
              </a:defRPr>
            </a:lvl8pPr>
            <a:lvl9pPr marL="1828800" algn="l" rtl="0" eaLnBrk="1" fontAlgn="base" hangingPunct="1">
              <a:spcBef>
                <a:spcPct val="0"/>
              </a:spcBef>
              <a:spcAft>
                <a:spcPct val="0"/>
              </a:spcAft>
              <a:defRPr sz="3600" b="1">
                <a:solidFill>
                  <a:srgbClr val="AE7BD1"/>
                </a:solidFill>
                <a:latin typeface="Arial" charset="0"/>
              </a:defRPr>
            </a:lvl9pPr>
          </a:lstStyle>
          <a:p>
            <a:pPr algn="ctr">
              <a:defRPr/>
            </a:pPr>
            <a:r>
              <a:rPr lang="en-GB" altLang="en-US" sz="3800" kern="0" dirty="0" smtClean="0">
                <a:solidFill>
                  <a:srgbClr val="C00000"/>
                </a:solidFill>
              </a:rPr>
              <a:t>Dependent &amp; </a:t>
            </a:r>
            <a:r>
              <a:rPr lang="en-GB" altLang="en-US" sz="3800" kern="0" dirty="0">
                <a:solidFill>
                  <a:srgbClr val="C00000"/>
                </a:solidFill>
              </a:rPr>
              <a:t>Independent Variables</a:t>
            </a:r>
            <a:endParaRPr lang="en-US" sz="3800" kern="0" dirty="0">
              <a:solidFill>
                <a:srgbClr val="C00000"/>
              </a:solidFill>
            </a:endParaRPr>
          </a:p>
        </p:txBody>
      </p:sp>
      <p:sp>
        <p:nvSpPr>
          <p:cNvPr id="5" name="Text Placeholder 2"/>
          <p:cNvSpPr txBox="1">
            <a:spLocks/>
          </p:cNvSpPr>
          <p:nvPr/>
        </p:nvSpPr>
        <p:spPr>
          <a:xfrm>
            <a:off x="214283" y="1142985"/>
            <a:ext cx="8715436" cy="5500726"/>
          </a:xfrm>
          <a:prstGeom prst="rect">
            <a:avLst/>
          </a:prstGeom>
        </p:spPr>
        <p:txBody>
          <a:bodyPr/>
          <a:lstStyle>
            <a:lvl1pPr marL="342900" indent="-342900" algn="l" rtl="0" eaLnBrk="1" fontAlgn="base" hangingPunct="1">
              <a:spcBef>
                <a:spcPct val="20000"/>
              </a:spcBef>
              <a:spcAft>
                <a:spcPct val="0"/>
              </a:spcAft>
              <a:buClr>
                <a:schemeClr val="bg1"/>
              </a:buClr>
              <a:buFont typeface="Wingdings" pitchFamily="2" charset="2"/>
              <a:buChar char="w"/>
              <a:defRPr sz="2600">
                <a:solidFill>
                  <a:srgbClr val="FFFFFF"/>
                </a:solidFill>
                <a:latin typeface="+mn-lt"/>
                <a:ea typeface="+mn-ea"/>
                <a:cs typeface="+mn-cs"/>
              </a:defRPr>
            </a:lvl1pPr>
            <a:lvl2pPr marL="742950" indent="-285750" algn="l" rtl="0" eaLnBrk="1" fontAlgn="base" hangingPunct="1">
              <a:spcBef>
                <a:spcPct val="20000"/>
              </a:spcBef>
              <a:spcAft>
                <a:spcPct val="0"/>
              </a:spcAft>
              <a:buClr>
                <a:schemeClr val="bg1"/>
              </a:buClr>
              <a:buFont typeface="Arial" charset="0"/>
              <a:buChar char="–"/>
              <a:defRPr sz="2600">
                <a:solidFill>
                  <a:srgbClr val="FFFFFF"/>
                </a:solidFill>
                <a:latin typeface="+mn-lt"/>
              </a:defRPr>
            </a:lvl2pPr>
            <a:lvl3pPr marL="1143000" indent="-228600" algn="l" rtl="0" eaLnBrk="1" fontAlgn="base" hangingPunct="1">
              <a:spcBef>
                <a:spcPct val="20000"/>
              </a:spcBef>
              <a:spcAft>
                <a:spcPct val="0"/>
              </a:spcAft>
              <a:buClr>
                <a:schemeClr val="bg1"/>
              </a:buClr>
              <a:buChar char="•"/>
              <a:defRPr sz="2600">
                <a:solidFill>
                  <a:schemeClr val="bg1"/>
                </a:solidFill>
                <a:latin typeface="+mn-lt"/>
              </a:defRPr>
            </a:lvl3pPr>
            <a:lvl4pPr marL="1600200" indent="-228600" algn="l" rtl="0" eaLnBrk="1" fontAlgn="base" hangingPunct="1">
              <a:spcBef>
                <a:spcPct val="20000"/>
              </a:spcBef>
              <a:spcAft>
                <a:spcPct val="0"/>
              </a:spcAft>
              <a:buClr>
                <a:schemeClr val="bg1"/>
              </a:buClr>
              <a:buChar char="–"/>
              <a:defRPr sz="2600">
                <a:solidFill>
                  <a:schemeClr val="bg1"/>
                </a:solidFill>
                <a:latin typeface="+mn-lt"/>
              </a:defRPr>
            </a:lvl4pPr>
            <a:lvl5pPr marL="2057400" indent="-228600" algn="l" rtl="0" eaLnBrk="1" fontAlgn="base" hangingPunct="1">
              <a:spcBef>
                <a:spcPct val="20000"/>
              </a:spcBef>
              <a:spcAft>
                <a:spcPct val="0"/>
              </a:spcAft>
              <a:buClr>
                <a:schemeClr val="bg1"/>
              </a:buClr>
              <a:buChar char="»"/>
              <a:defRPr sz="2600">
                <a:solidFill>
                  <a:schemeClr val="bg1"/>
                </a:solidFill>
                <a:latin typeface="+mn-lt"/>
              </a:defRPr>
            </a:lvl5pPr>
            <a:lvl6pPr marL="2514600" indent="-228600" algn="l" rtl="0" eaLnBrk="1" fontAlgn="base" hangingPunct="1">
              <a:spcBef>
                <a:spcPct val="20000"/>
              </a:spcBef>
              <a:spcAft>
                <a:spcPct val="0"/>
              </a:spcAft>
              <a:buClr>
                <a:srgbClr val="FF9933"/>
              </a:buClr>
              <a:buChar char="»"/>
              <a:defRPr sz="2800">
                <a:solidFill>
                  <a:schemeClr val="bg1"/>
                </a:solidFill>
                <a:latin typeface="+mn-lt"/>
              </a:defRPr>
            </a:lvl6pPr>
            <a:lvl7pPr marL="2971800" indent="-228600" algn="l" rtl="0" eaLnBrk="1" fontAlgn="base" hangingPunct="1">
              <a:spcBef>
                <a:spcPct val="20000"/>
              </a:spcBef>
              <a:spcAft>
                <a:spcPct val="0"/>
              </a:spcAft>
              <a:buClr>
                <a:srgbClr val="FF9933"/>
              </a:buClr>
              <a:buChar char="»"/>
              <a:defRPr sz="2800">
                <a:solidFill>
                  <a:schemeClr val="bg1"/>
                </a:solidFill>
                <a:latin typeface="+mn-lt"/>
              </a:defRPr>
            </a:lvl7pPr>
            <a:lvl8pPr marL="3429000" indent="-228600" algn="l" rtl="0" eaLnBrk="1" fontAlgn="base" hangingPunct="1">
              <a:spcBef>
                <a:spcPct val="20000"/>
              </a:spcBef>
              <a:spcAft>
                <a:spcPct val="0"/>
              </a:spcAft>
              <a:buClr>
                <a:srgbClr val="FF9933"/>
              </a:buClr>
              <a:buChar char="»"/>
              <a:defRPr sz="2800">
                <a:solidFill>
                  <a:schemeClr val="bg1"/>
                </a:solidFill>
                <a:latin typeface="+mn-lt"/>
              </a:defRPr>
            </a:lvl8pPr>
            <a:lvl9pPr marL="3886200" indent="-228600" algn="l" rtl="0" eaLnBrk="1" fontAlgn="base" hangingPunct="1">
              <a:spcBef>
                <a:spcPct val="20000"/>
              </a:spcBef>
              <a:spcAft>
                <a:spcPct val="0"/>
              </a:spcAft>
              <a:buClr>
                <a:srgbClr val="FF9933"/>
              </a:buClr>
              <a:buChar char="»"/>
              <a:defRPr sz="2800">
                <a:solidFill>
                  <a:schemeClr val="bg1"/>
                </a:solidFill>
                <a:latin typeface="+mn-lt"/>
              </a:defRPr>
            </a:lvl9pPr>
          </a:lstStyle>
          <a:p>
            <a:pPr algn="just">
              <a:buClrTx/>
              <a:defRPr/>
            </a:pPr>
            <a:r>
              <a:rPr lang="en-GB" altLang="en-US" sz="2800" kern="0" dirty="0" smtClean="0">
                <a:solidFill>
                  <a:schemeClr val="tx1"/>
                </a:solidFill>
                <a:latin typeface="Arial"/>
              </a:rPr>
              <a:t>the </a:t>
            </a:r>
            <a:r>
              <a:rPr lang="en-GB" altLang="en-US" sz="2800" i="1" kern="0" dirty="0">
                <a:solidFill>
                  <a:schemeClr val="tx1"/>
                </a:solidFill>
                <a:latin typeface="Arial"/>
              </a:rPr>
              <a:t>independent</a:t>
            </a:r>
            <a:r>
              <a:rPr lang="en-GB" altLang="en-US" sz="2800" kern="0" dirty="0">
                <a:solidFill>
                  <a:schemeClr val="tx1"/>
                </a:solidFill>
                <a:latin typeface="Arial"/>
              </a:rPr>
              <a:t> variable is the variable which is under the investigator’s control (denoted </a:t>
            </a:r>
            <a:r>
              <a:rPr lang="en-GB" altLang="en-US" sz="2800" i="1" kern="0" dirty="0" smtClean="0">
                <a:solidFill>
                  <a:schemeClr val="tx1"/>
                </a:solidFill>
                <a:latin typeface="Arial"/>
              </a:rPr>
              <a:t>x</a:t>
            </a:r>
            <a:r>
              <a:rPr lang="en-GB" altLang="en-US" sz="2800" kern="0" dirty="0" smtClean="0">
                <a:solidFill>
                  <a:schemeClr val="tx1"/>
                </a:solidFill>
                <a:latin typeface="Arial"/>
              </a:rPr>
              <a:t>)</a:t>
            </a:r>
          </a:p>
          <a:p>
            <a:pPr algn="just">
              <a:buClrTx/>
              <a:buNone/>
              <a:defRPr/>
            </a:pPr>
            <a:endParaRPr lang="en-GB" altLang="en-US" sz="2800" kern="0" dirty="0" smtClean="0">
              <a:solidFill>
                <a:schemeClr val="tx1"/>
              </a:solidFill>
              <a:latin typeface="Arial"/>
            </a:endParaRPr>
          </a:p>
          <a:p>
            <a:pPr algn="just">
              <a:buClrTx/>
              <a:defRPr/>
            </a:pPr>
            <a:r>
              <a:rPr lang="en-GB" altLang="en-US" sz="2800" kern="0" dirty="0" smtClean="0">
                <a:solidFill>
                  <a:schemeClr val="tx1"/>
                </a:solidFill>
                <a:latin typeface="Arial"/>
              </a:rPr>
              <a:t>the </a:t>
            </a:r>
            <a:r>
              <a:rPr lang="en-GB" altLang="en-US" sz="2800" i="1" kern="0" dirty="0">
                <a:solidFill>
                  <a:schemeClr val="tx1"/>
                </a:solidFill>
                <a:latin typeface="Arial"/>
              </a:rPr>
              <a:t>dependent</a:t>
            </a:r>
            <a:r>
              <a:rPr lang="en-GB" altLang="en-US" sz="2800" kern="0" dirty="0">
                <a:solidFill>
                  <a:schemeClr val="tx1"/>
                </a:solidFill>
                <a:latin typeface="Arial"/>
              </a:rPr>
              <a:t> variable is the one which the investigator is trying to estimate or predict (denoted </a:t>
            </a:r>
            <a:r>
              <a:rPr lang="en-GB" altLang="en-US" sz="2800" i="1" kern="0" dirty="0" smtClean="0">
                <a:solidFill>
                  <a:schemeClr val="tx1"/>
                </a:solidFill>
                <a:latin typeface="Arial"/>
              </a:rPr>
              <a:t>y</a:t>
            </a:r>
            <a:r>
              <a:rPr lang="en-GB" altLang="en-US" sz="2800" kern="0" dirty="0" smtClean="0">
                <a:solidFill>
                  <a:schemeClr val="tx1"/>
                </a:solidFill>
                <a:latin typeface="Arial"/>
              </a:rPr>
              <a:t>)</a:t>
            </a:r>
          </a:p>
          <a:p>
            <a:pPr algn="just">
              <a:buClrTx/>
              <a:buNone/>
              <a:defRPr/>
            </a:pPr>
            <a:endParaRPr lang="en-GB" altLang="en-US" sz="2800" kern="0" dirty="0" smtClean="0">
              <a:solidFill>
                <a:schemeClr val="tx1"/>
              </a:solidFill>
              <a:latin typeface="Arial"/>
            </a:endParaRPr>
          </a:p>
          <a:p>
            <a:pPr algn="just">
              <a:buClrTx/>
              <a:defRPr/>
            </a:pPr>
            <a:r>
              <a:rPr lang="en-GB" altLang="en-US" sz="2800" kern="0" dirty="0" smtClean="0">
                <a:solidFill>
                  <a:schemeClr val="tx1"/>
                </a:solidFill>
                <a:latin typeface="Arial"/>
              </a:rPr>
              <a:t>can </a:t>
            </a:r>
            <a:r>
              <a:rPr lang="en-GB" altLang="en-US" sz="2800" kern="0" dirty="0">
                <a:solidFill>
                  <a:schemeClr val="tx1"/>
                </a:solidFill>
                <a:latin typeface="Arial"/>
              </a:rPr>
              <a:t>a relationship be used to predict what happens to </a:t>
            </a:r>
            <a:r>
              <a:rPr lang="en-GB" altLang="en-US" sz="2800" i="1" kern="0" dirty="0">
                <a:solidFill>
                  <a:schemeClr val="tx1"/>
                </a:solidFill>
                <a:latin typeface="Arial"/>
              </a:rPr>
              <a:t>y</a:t>
            </a:r>
            <a:r>
              <a:rPr lang="en-GB" altLang="en-US" sz="2800" kern="0" dirty="0">
                <a:solidFill>
                  <a:schemeClr val="tx1"/>
                </a:solidFill>
                <a:latin typeface="Arial"/>
              </a:rPr>
              <a:t> as </a:t>
            </a:r>
            <a:r>
              <a:rPr lang="en-GB" altLang="en-US" sz="2800" i="1" kern="0" dirty="0">
                <a:solidFill>
                  <a:schemeClr val="tx1"/>
                </a:solidFill>
                <a:latin typeface="Arial"/>
              </a:rPr>
              <a:t>x</a:t>
            </a:r>
            <a:r>
              <a:rPr lang="en-GB" altLang="en-US" sz="2800" kern="0" dirty="0">
                <a:solidFill>
                  <a:schemeClr val="tx1"/>
                </a:solidFill>
                <a:latin typeface="Arial"/>
              </a:rPr>
              <a:t> changes (</a:t>
            </a:r>
            <a:r>
              <a:rPr lang="en-GB" altLang="en-US" sz="2800" kern="0" dirty="0" smtClean="0">
                <a:solidFill>
                  <a:schemeClr val="tx1"/>
                </a:solidFill>
                <a:latin typeface="Arial"/>
              </a:rPr>
              <a:t>ie </a:t>
            </a:r>
            <a:r>
              <a:rPr lang="en-GB" altLang="en-US" sz="2800" kern="0" dirty="0">
                <a:solidFill>
                  <a:schemeClr val="tx1"/>
                </a:solidFill>
                <a:latin typeface="Arial"/>
              </a:rPr>
              <a:t>what happens to the dependent variable as the independent variable changes</a:t>
            </a:r>
            <a:r>
              <a:rPr lang="en-GB" altLang="en-US" sz="2800" kern="0" dirty="0" smtClean="0">
                <a:solidFill>
                  <a:schemeClr val="tx1"/>
                </a:solidFill>
                <a:latin typeface="Arial"/>
              </a:rPr>
              <a:t>)?</a:t>
            </a:r>
            <a:endParaRPr lang="en-GB" altLang="en-US" sz="2800" kern="0" dirty="0">
              <a:solidFill>
                <a:schemeClr val="tx1"/>
              </a:solidFill>
              <a:latin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229600" cy="928670"/>
          </a:xfrm>
        </p:spPr>
        <p:txBody>
          <a:bodyPr>
            <a:normAutofit/>
          </a:bodyPr>
          <a:lstStyle/>
          <a:p>
            <a:r>
              <a:rPr lang="en-US" b="1" dirty="0" smtClean="0">
                <a:solidFill>
                  <a:srgbClr val="C00000"/>
                </a:solidFill>
                <a:latin typeface="Arial" pitchFamily="34" charset="0"/>
                <a:cs typeface="Arial" pitchFamily="34" charset="0"/>
              </a:rPr>
              <a:t>Lines of Regression</a:t>
            </a:r>
            <a:endParaRPr lang="en-IN"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214282" y="1142984"/>
            <a:ext cx="8786842" cy="5500726"/>
          </a:xfrm>
        </p:spPr>
        <p:txBody>
          <a:bodyPr>
            <a:normAutofit/>
          </a:bodyPr>
          <a:lstStyle/>
          <a:p>
            <a:pPr lvl="0" algn="just"/>
            <a:r>
              <a:rPr lang="en-US" sz="2600" b="1" dirty="0" smtClean="0">
                <a:latin typeface="Arial" pitchFamily="34" charset="0"/>
                <a:cs typeface="Arial" pitchFamily="34" charset="0"/>
              </a:rPr>
              <a:t>When ‘</a:t>
            </a:r>
            <a:r>
              <a:rPr lang="en-US" sz="2600" b="1" i="1" dirty="0" smtClean="0">
                <a:latin typeface="Arial" pitchFamily="34" charset="0"/>
                <a:cs typeface="Arial" pitchFamily="34" charset="0"/>
              </a:rPr>
              <a:t>y</a:t>
            </a:r>
            <a:r>
              <a:rPr lang="en-US" sz="2600" b="1" dirty="0" smtClean="0">
                <a:latin typeface="Arial" pitchFamily="34" charset="0"/>
                <a:cs typeface="Arial" pitchFamily="34" charset="0"/>
              </a:rPr>
              <a:t>’ is taken as dependent variables &amp; ‘</a:t>
            </a:r>
            <a:r>
              <a:rPr lang="en-US" sz="2600" b="1" i="1" dirty="0" smtClean="0">
                <a:latin typeface="Arial" pitchFamily="34" charset="0"/>
                <a:cs typeface="Arial" pitchFamily="34" charset="0"/>
              </a:rPr>
              <a:t>x</a:t>
            </a:r>
            <a:r>
              <a:rPr lang="en-US" sz="2600" b="1" dirty="0" smtClean="0">
                <a:latin typeface="Arial" pitchFamily="34" charset="0"/>
                <a:cs typeface="Arial" pitchFamily="34" charset="0"/>
              </a:rPr>
              <a:t>’ is as independent variable, the equation is called regression equation of </a:t>
            </a:r>
            <a:r>
              <a:rPr lang="en-US" sz="2600" b="1" i="1" dirty="0" smtClean="0">
                <a:latin typeface="Arial" pitchFamily="34" charset="0"/>
                <a:cs typeface="Arial" pitchFamily="34" charset="0"/>
              </a:rPr>
              <a:t>y</a:t>
            </a:r>
            <a:r>
              <a:rPr lang="en-US" sz="2600" b="1" dirty="0" smtClean="0">
                <a:latin typeface="Arial" pitchFamily="34" charset="0"/>
                <a:cs typeface="Arial" pitchFamily="34" charset="0"/>
              </a:rPr>
              <a:t> on </a:t>
            </a:r>
            <a:r>
              <a:rPr lang="en-US" sz="2600" b="1" i="1" dirty="0" smtClean="0">
                <a:latin typeface="Arial" pitchFamily="34" charset="0"/>
                <a:cs typeface="Arial" pitchFamily="34" charset="0"/>
              </a:rPr>
              <a:t>x</a:t>
            </a:r>
            <a:r>
              <a:rPr lang="en-US" sz="2600" b="1" dirty="0" smtClean="0">
                <a:latin typeface="Arial" pitchFamily="34" charset="0"/>
                <a:cs typeface="Arial" pitchFamily="34" charset="0"/>
              </a:rPr>
              <a:t>.</a:t>
            </a:r>
          </a:p>
          <a:p>
            <a:pPr lvl="0" algn="just"/>
            <a:endParaRPr lang="en-US" sz="2600" b="1" dirty="0" smtClean="0">
              <a:latin typeface="Arial" pitchFamily="34" charset="0"/>
              <a:cs typeface="Arial" pitchFamily="34" charset="0"/>
            </a:endParaRPr>
          </a:p>
          <a:p>
            <a:pPr lvl="0" algn="just"/>
            <a:endParaRPr lang="en-US" sz="2600" b="1" dirty="0" smtClean="0">
              <a:latin typeface="Arial" pitchFamily="34" charset="0"/>
              <a:cs typeface="Arial" pitchFamily="34" charset="0"/>
            </a:endParaRPr>
          </a:p>
          <a:p>
            <a:pPr lvl="0" algn="just"/>
            <a:endParaRPr lang="en-IN" sz="1200" b="1" dirty="0" smtClean="0">
              <a:latin typeface="Arial" pitchFamily="34" charset="0"/>
              <a:cs typeface="Arial" pitchFamily="34" charset="0"/>
            </a:endParaRPr>
          </a:p>
          <a:p>
            <a:pPr algn="just"/>
            <a:r>
              <a:rPr lang="en-US" sz="2600" b="1" dirty="0" smtClean="0">
                <a:latin typeface="Arial" pitchFamily="34" charset="0"/>
                <a:cs typeface="Arial" pitchFamily="34" charset="0"/>
              </a:rPr>
              <a:t>Where ‘a’ and ‘b</a:t>
            </a:r>
            <a:r>
              <a:rPr lang="en-US" sz="2600" b="1" i="1" baseline="-25000" dirty="0" smtClean="0">
                <a:latin typeface="Arial" pitchFamily="34" charset="0"/>
                <a:cs typeface="Arial" pitchFamily="34" charset="0"/>
              </a:rPr>
              <a:t>yx</a:t>
            </a:r>
            <a:r>
              <a:rPr lang="en-US" sz="2600" b="1" dirty="0" smtClean="0">
                <a:latin typeface="Arial" pitchFamily="34" charset="0"/>
                <a:cs typeface="Arial" pitchFamily="34" charset="0"/>
              </a:rPr>
              <a:t>’ are called regression parameters.</a:t>
            </a:r>
          </a:p>
          <a:p>
            <a:pPr algn="just"/>
            <a:endParaRPr lang="en-US" sz="1600" b="1" dirty="0" smtClean="0">
              <a:latin typeface="Arial" pitchFamily="34" charset="0"/>
              <a:cs typeface="Arial" pitchFamily="34" charset="0"/>
            </a:endParaRPr>
          </a:p>
          <a:p>
            <a:pPr algn="just"/>
            <a:r>
              <a:rPr lang="en-US" sz="2600" b="1" dirty="0" smtClean="0">
                <a:latin typeface="Arial" pitchFamily="34" charset="0"/>
                <a:cs typeface="Arial" pitchFamily="34" charset="0"/>
              </a:rPr>
              <a:t>If we substitute the given value of ‘</a:t>
            </a:r>
            <a:r>
              <a:rPr lang="en-US" sz="2600" b="1" i="1" dirty="0" smtClean="0">
                <a:latin typeface="Arial" pitchFamily="34" charset="0"/>
                <a:cs typeface="Arial" pitchFamily="34" charset="0"/>
              </a:rPr>
              <a:t>x</a:t>
            </a:r>
            <a:r>
              <a:rPr lang="en-US" sz="2600" b="1" dirty="0" smtClean="0">
                <a:latin typeface="Arial" pitchFamily="34" charset="0"/>
                <a:cs typeface="Arial" pitchFamily="34" charset="0"/>
              </a:rPr>
              <a:t>’ in equation, it will give the corresponding estimated value of ‘</a:t>
            </a:r>
            <a:r>
              <a:rPr lang="en-US" sz="2600" b="1" i="1" dirty="0" smtClean="0">
                <a:latin typeface="Arial" pitchFamily="34" charset="0"/>
                <a:cs typeface="Arial" pitchFamily="34" charset="0"/>
              </a:rPr>
              <a:t>y</a:t>
            </a:r>
            <a:r>
              <a:rPr lang="en-US" sz="2600" b="1" dirty="0" smtClean="0">
                <a:latin typeface="Arial" pitchFamily="34" charset="0"/>
                <a:cs typeface="Arial" pitchFamily="34" charset="0"/>
              </a:rPr>
              <a:t>’.</a:t>
            </a:r>
            <a:endParaRPr lang="en-IN" sz="2600" b="1" dirty="0" smtClean="0">
              <a:latin typeface="Arial" pitchFamily="34" charset="0"/>
              <a:cs typeface="Arial" pitchFamily="34" charset="0"/>
            </a:endParaRPr>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30721" name="Object 1"/>
          <p:cNvGraphicFramePr>
            <a:graphicFrameLocks noChangeAspect="1"/>
          </p:cNvGraphicFramePr>
          <p:nvPr/>
        </p:nvGraphicFramePr>
        <p:xfrm>
          <a:off x="2928926" y="2428868"/>
          <a:ext cx="2571768" cy="965539"/>
        </p:xfrm>
        <a:graphic>
          <a:graphicData uri="http://schemas.openxmlformats.org/presentationml/2006/ole">
            <p:oleObj spid="_x0000_s30721" name="Equation" r:id="rId3" imgW="799753" imgH="241195" progId="Equation.3">
              <p:embed/>
            </p:oleObj>
          </a:graphicData>
        </a:graphic>
      </p:graphicFrame>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30723" name="Object 3"/>
          <p:cNvGraphicFramePr>
            <a:graphicFrameLocks noChangeAspect="1"/>
          </p:cNvGraphicFramePr>
          <p:nvPr/>
        </p:nvGraphicFramePr>
        <p:xfrm>
          <a:off x="1714480" y="5500702"/>
          <a:ext cx="5842041" cy="1143008"/>
        </p:xfrm>
        <a:graphic>
          <a:graphicData uri="http://schemas.openxmlformats.org/presentationml/2006/ole">
            <p:oleObj spid="_x0000_s30723" name="Equation" r:id="rId4" imgW="2336800" imgH="457200" progId="Equation.3">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285720" y="142876"/>
            <a:ext cx="8668196" cy="785794"/>
          </a:xfrm>
          <a:prstGeom prst="rect">
            <a:avLst/>
          </a:prstGeom>
        </p:spPr>
        <p:txBody>
          <a:bodyPr vert="horz" lIns="91440" tIns="45720" rIns="91440" bIns="45720" rtlCol="0">
            <a:noAutofit/>
          </a:bodyPr>
          <a:lstStyle/>
          <a:p>
            <a:pPr marL="0" marR="0" lvl="0"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en-GB" sz="4400" b="1" i="0" u="none" strike="noStrike" kern="1200" cap="none" spc="0" normalizeH="0" baseline="0" noProof="0" dirty="0" smtClean="0">
                <a:ln>
                  <a:noFill/>
                </a:ln>
                <a:solidFill>
                  <a:srgbClr val="C00000"/>
                </a:solidFill>
                <a:effectLst/>
                <a:uLnTx/>
                <a:uFillTx/>
                <a:latin typeface="Arial" pitchFamily="34" charset="0"/>
                <a:cs typeface="Arial" pitchFamily="34" charset="0"/>
              </a:rPr>
              <a:t>Pearson’s ‘r’ Correlation</a:t>
            </a:r>
          </a:p>
        </p:txBody>
      </p:sp>
      <p:sp>
        <p:nvSpPr>
          <p:cNvPr id="9" name="Rectangle 3"/>
          <p:cNvSpPr txBox="1">
            <a:spLocks noChangeArrowheads="1"/>
          </p:cNvSpPr>
          <p:nvPr/>
        </p:nvSpPr>
        <p:spPr>
          <a:xfrm>
            <a:off x="214282" y="1428736"/>
            <a:ext cx="8643998" cy="4857784"/>
          </a:xfrm>
          <a:prstGeom prst="rect">
            <a:avLst/>
          </a:prstGeom>
        </p:spPr>
        <p:txBody>
          <a:bodyPr vert="horz" lIns="91440" tIns="45720" rIns="91440" bIns="45720" rtlCol="0">
            <a:noAutofit/>
          </a:bodyPr>
          <a:lstStyle/>
          <a:p>
            <a:pPr marL="0" marR="0" lvl="0" indent="0" algn="just"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en-GB" sz="2400" i="0" u="none" strike="noStrike" kern="1200" cap="none" spc="0" normalizeH="0" baseline="0" noProof="0" dirty="0" smtClean="0">
                <a:ln>
                  <a:noFill/>
                </a:ln>
                <a:effectLst/>
                <a:uLnTx/>
                <a:uFillTx/>
                <a:latin typeface="Arial" pitchFamily="34" charset="0"/>
                <a:cs typeface="Arial" pitchFamily="34" charset="0"/>
              </a:rPr>
              <a:t> Correlation is a technique</a:t>
            </a:r>
            <a:r>
              <a:rPr kumimoji="0" lang="en-GB" sz="2400" i="0" u="none" strike="noStrike" kern="1200" cap="none" spc="0" normalizeH="0" noProof="0" dirty="0" smtClean="0">
                <a:ln>
                  <a:noFill/>
                </a:ln>
                <a:effectLst/>
                <a:uLnTx/>
                <a:uFillTx/>
                <a:latin typeface="Arial" pitchFamily="34" charset="0"/>
                <a:cs typeface="Arial" pitchFamily="34" charset="0"/>
              </a:rPr>
              <a:t> for investigating the relationship between two quantitative, continuous variables.</a:t>
            </a:r>
          </a:p>
          <a:p>
            <a:pPr marL="0" marR="0" lvl="0" indent="0" algn="just" defTabSz="914400" rtl="0" eaLnBrk="1" fontAlgn="auto" latinLnBrk="0" hangingPunct="1">
              <a:lnSpc>
                <a:spcPct val="150000"/>
              </a:lnSpc>
              <a:spcBef>
                <a:spcPct val="20000"/>
              </a:spcBef>
              <a:spcAft>
                <a:spcPts val="0"/>
              </a:spcAft>
              <a:buClrTx/>
              <a:buSzTx/>
              <a:buFont typeface="Arial" pitchFamily="34" charset="0"/>
              <a:buChar char="•"/>
              <a:tabLst/>
              <a:defRPr/>
            </a:pPr>
            <a:endParaRPr kumimoji="0" lang="en-GB" sz="1600" i="0" u="none" strike="noStrike" kern="1200" cap="none" spc="0" normalizeH="0" noProof="0" dirty="0" smtClean="0">
              <a:ln>
                <a:noFill/>
              </a:ln>
              <a:effectLst/>
              <a:uLnTx/>
              <a:uFillTx/>
              <a:latin typeface="Arial" pitchFamily="34" charset="0"/>
              <a:cs typeface="Arial" pitchFamily="34" charset="0"/>
            </a:endParaRPr>
          </a:p>
          <a:p>
            <a:pPr marL="0" marR="0" lvl="0" indent="0" algn="just" defTabSz="914400" rtl="0" eaLnBrk="1" fontAlgn="auto" latinLnBrk="0" hangingPunct="1">
              <a:lnSpc>
                <a:spcPct val="150000"/>
              </a:lnSpc>
              <a:spcBef>
                <a:spcPct val="20000"/>
              </a:spcBef>
              <a:spcAft>
                <a:spcPts val="0"/>
              </a:spcAft>
              <a:buClrTx/>
              <a:buSzTx/>
              <a:buFont typeface="Arial" pitchFamily="34" charset="0"/>
              <a:buChar char="•"/>
              <a:tabLst/>
              <a:defRPr/>
            </a:pPr>
            <a:r>
              <a:rPr lang="en-GB" sz="2400" baseline="0" dirty="0" smtClean="0">
                <a:latin typeface="Arial" pitchFamily="34" charset="0"/>
                <a:cs typeface="Arial" pitchFamily="34" charset="0"/>
              </a:rPr>
              <a:t> Pearson’s Correlation</a:t>
            </a:r>
            <a:r>
              <a:rPr lang="en-GB" sz="2400" dirty="0" smtClean="0">
                <a:latin typeface="Arial" pitchFamily="34" charset="0"/>
                <a:cs typeface="Arial" pitchFamily="34" charset="0"/>
              </a:rPr>
              <a:t> Coefficient (r) is a measure of the strength of the association between the two variables.</a:t>
            </a:r>
          </a:p>
          <a:p>
            <a:pPr marL="0" marR="0" lvl="0" indent="0" algn="just" defTabSz="914400" rtl="0" eaLnBrk="1" fontAlgn="auto" latinLnBrk="0" hangingPunct="1">
              <a:lnSpc>
                <a:spcPct val="150000"/>
              </a:lnSpc>
              <a:spcBef>
                <a:spcPct val="20000"/>
              </a:spcBef>
              <a:spcAft>
                <a:spcPts val="0"/>
              </a:spcAft>
              <a:buClrTx/>
              <a:buSzTx/>
              <a:buFont typeface="Arial" pitchFamily="34" charset="0"/>
              <a:buChar char="•"/>
              <a:tabLst/>
              <a:defRPr/>
            </a:pPr>
            <a:endParaRPr lang="en-GB" sz="1400" dirty="0" smtClean="0">
              <a:latin typeface="Arial" pitchFamily="34" charset="0"/>
              <a:cs typeface="Arial" pitchFamily="34" charset="0"/>
            </a:endParaRPr>
          </a:p>
          <a:p>
            <a:pPr lvl="0" algn="just">
              <a:lnSpc>
                <a:spcPct val="150000"/>
              </a:lnSpc>
              <a:spcBef>
                <a:spcPct val="20000"/>
              </a:spcBef>
              <a:buFont typeface="Arial" pitchFamily="34" charset="0"/>
              <a:buChar char="•"/>
              <a:defRPr/>
            </a:pPr>
            <a:r>
              <a:rPr lang="en-US" sz="2400" dirty="0" smtClean="0">
                <a:latin typeface="Arial" pitchFamily="34" charset="0"/>
                <a:cs typeface="Arial" pitchFamily="34" charset="0"/>
              </a:rPr>
              <a:t>It is a study that focuses on the strength of association or relationship between variables. If the change in our variables affects a change in the other variables then they are said to be correlated.</a:t>
            </a:r>
            <a:endParaRPr kumimoji="0" lang="en-GB" sz="2400" i="0" u="none" strike="noStrike" kern="1200" cap="none" spc="0" normalizeH="0" baseline="0" noProof="0" dirty="0" smtClean="0">
              <a:ln>
                <a:noFill/>
              </a:ln>
              <a:effectLst/>
              <a:uLnTx/>
              <a:uFillTx/>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42852"/>
            <a:ext cx="8501122" cy="4786346"/>
          </a:xfrm>
        </p:spPr>
        <p:txBody>
          <a:bodyPr>
            <a:noAutofit/>
          </a:bodyPr>
          <a:lstStyle/>
          <a:p>
            <a:pPr lvl="0">
              <a:lnSpc>
                <a:spcPct val="170000"/>
              </a:lnSpc>
            </a:pPr>
            <a:r>
              <a:rPr lang="en-US" sz="2400" b="1" dirty="0" smtClean="0">
                <a:latin typeface="Arial" pitchFamily="34" charset="0"/>
                <a:cs typeface="Arial" pitchFamily="34" charset="0"/>
              </a:rPr>
              <a:t>When ‘</a:t>
            </a:r>
            <a:r>
              <a:rPr lang="en-US" sz="2400" b="1" i="1" dirty="0" smtClean="0">
                <a:latin typeface="Arial" pitchFamily="34" charset="0"/>
                <a:cs typeface="Arial" pitchFamily="34" charset="0"/>
              </a:rPr>
              <a:t>x</a:t>
            </a:r>
            <a:r>
              <a:rPr lang="en-US" sz="2400" b="1" dirty="0" smtClean="0">
                <a:latin typeface="Arial" pitchFamily="34" charset="0"/>
                <a:cs typeface="Arial" pitchFamily="34" charset="0"/>
              </a:rPr>
              <a:t>’ is taken as dependent variables &amp; ‘</a:t>
            </a:r>
            <a:r>
              <a:rPr lang="en-US" sz="2400" b="1" i="1" dirty="0" smtClean="0">
                <a:latin typeface="Arial" pitchFamily="34" charset="0"/>
                <a:cs typeface="Arial" pitchFamily="34" charset="0"/>
              </a:rPr>
              <a:t>y</a:t>
            </a:r>
            <a:r>
              <a:rPr lang="en-US" sz="2400" b="1" dirty="0" smtClean="0">
                <a:latin typeface="Arial" pitchFamily="34" charset="0"/>
                <a:cs typeface="Arial" pitchFamily="34" charset="0"/>
              </a:rPr>
              <a:t>’ is as independent variable, the equation is called regression equation of </a:t>
            </a:r>
            <a:r>
              <a:rPr lang="en-US" sz="2400" b="1" i="1" dirty="0" smtClean="0">
                <a:latin typeface="Arial" pitchFamily="34" charset="0"/>
                <a:cs typeface="Arial" pitchFamily="34" charset="0"/>
              </a:rPr>
              <a:t>X</a:t>
            </a:r>
            <a:r>
              <a:rPr lang="en-US" sz="2400" b="1" dirty="0" smtClean="0">
                <a:latin typeface="Arial" pitchFamily="34" charset="0"/>
                <a:cs typeface="Arial" pitchFamily="34" charset="0"/>
              </a:rPr>
              <a:t> on </a:t>
            </a:r>
            <a:r>
              <a:rPr lang="en-US" sz="2400" b="1" i="1" dirty="0" smtClean="0">
                <a:latin typeface="Arial" pitchFamily="34" charset="0"/>
                <a:cs typeface="Arial" pitchFamily="34" charset="0"/>
              </a:rPr>
              <a:t>Y</a:t>
            </a:r>
            <a:r>
              <a:rPr lang="en-US" sz="2400" b="1" dirty="0" smtClean="0">
                <a:latin typeface="Arial" pitchFamily="34" charset="0"/>
                <a:cs typeface="Arial" pitchFamily="34" charset="0"/>
              </a:rPr>
              <a:t>.</a:t>
            </a:r>
          </a:p>
          <a:p>
            <a:pPr lvl="0">
              <a:lnSpc>
                <a:spcPct val="170000"/>
              </a:lnSpc>
            </a:pPr>
            <a:endParaRPr lang="en-US" sz="2400" b="1" dirty="0" smtClean="0">
              <a:latin typeface="Arial" pitchFamily="34" charset="0"/>
              <a:cs typeface="Arial" pitchFamily="34" charset="0"/>
            </a:endParaRPr>
          </a:p>
          <a:p>
            <a:pPr lvl="0">
              <a:lnSpc>
                <a:spcPct val="170000"/>
              </a:lnSpc>
              <a:buNone/>
            </a:pPr>
            <a:r>
              <a:rPr lang="en-US" sz="2400" b="1" dirty="0" smtClean="0">
                <a:latin typeface="Arial" pitchFamily="34" charset="0"/>
                <a:cs typeface="Arial" pitchFamily="34" charset="0"/>
              </a:rPr>
              <a:t>Where ‘c’ and ‘</a:t>
            </a:r>
            <a:r>
              <a:rPr lang="en-US" sz="2400" b="1" dirty="0" err="1" smtClean="0">
                <a:latin typeface="Arial" pitchFamily="34" charset="0"/>
                <a:cs typeface="Arial" pitchFamily="34" charset="0"/>
              </a:rPr>
              <a:t>b</a:t>
            </a:r>
            <a:r>
              <a:rPr lang="en-US" sz="2400" b="1" i="1" baseline="-25000" dirty="0" err="1" smtClean="0">
                <a:latin typeface="Arial" pitchFamily="34" charset="0"/>
                <a:cs typeface="Arial" pitchFamily="34" charset="0"/>
              </a:rPr>
              <a:t>xy</a:t>
            </a:r>
            <a:r>
              <a:rPr lang="en-US" sz="2400" b="1" i="1" dirty="0" smtClean="0">
                <a:latin typeface="Arial" pitchFamily="34" charset="0"/>
                <a:cs typeface="Arial" pitchFamily="34" charset="0"/>
              </a:rPr>
              <a:t>’</a:t>
            </a:r>
            <a:r>
              <a:rPr lang="en-US" sz="2400" b="1" dirty="0" smtClean="0">
                <a:latin typeface="Arial" pitchFamily="34" charset="0"/>
                <a:cs typeface="Arial" pitchFamily="34" charset="0"/>
              </a:rPr>
              <a:t> are called regression parameters.</a:t>
            </a:r>
          </a:p>
          <a:p>
            <a:pPr>
              <a:lnSpc>
                <a:spcPct val="170000"/>
              </a:lnSpc>
            </a:pPr>
            <a:r>
              <a:rPr lang="en-US" sz="2400" b="1" dirty="0" smtClean="0">
                <a:latin typeface="Arial" pitchFamily="34" charset="0"/>
                <a:cs typeface="Arial" pitchFamily="34" charset="0"/>
              </a:rPr>
              <a:t>If we substitute the given value of ‘</a:t>
            </a:r>
            <a:r>
              <a:rPr lang="en-US" sz="2400" b="1" i="1" dirty="0" smtClean="0">
                <a:latin typeface="Arial" pitchFamily="34" charset="0"/>
                <a:cs typeface="Arial" pitchFamily="34" charset="0"/>
              </a:rPr>
              <a:t>y</a:t>
            </a:r>
            <a:r>
              <a:rPr lang="en-US" sz="2400" b="1" dirty="0" smtClean="0">
                <a:latin typeface="Arial" pitchFamily="34" charset="0"/>
                <a:cs typeface="Arial" pitchFamily="34" charset="0"/>
              </a:rPr>
              <a:t>’ in equation,   it will give the corresponding estimated value of ‘</a:t>
            </a:r>
            <a:r>
              <a:rPr lang="en-US" sz="2400" b="1" i="1" dirty="0" smtClean="0">
                <a:latin typeface="Arial" pitchFamily="34" charset="0"/>
                <a:cs typeface="Arial" pitchFamily="34" charset="0"/>
              </a:rPr>
              <a:t>x</a:t>
            </a:r>
            <a:r>
              <a:rPr lang="en-US" sz="2400" b="1" dirty="0" smtClean="0">
                <a:latin typeface="Arial" pitchFamily="34" charset="0"/>
                <a:cs typeface="Arial" pitchFamily="34" charset="0"/>
              </a:rPr>
              <a:t>’.</a:t>
            </a:r>
            <a:endParaRPr lang="en-IN" sz="2400" b="1" dirty="0" smtClean="0">
              <a:latin typeface="Arial" pitchFamily="34" charset="0"/>
              <a:cs typeface="Arial" pitchFamily="34" charset="0"/>
            </a:endParaRPr>
          </a:p>
          <a:p>
            <a:pPr>
              <a:lnSpc>
                <a:spcPct val="170000"/>
              </a:lnSpc>
            </a:pPr>
            <a:endParaRPr lang="en-IN" sz="2400" b="1" dirty="0">
              <a:latin typeface="Arial" pitchFamily="34" charset="0"/>
              <a:cs typeface="Arial" pitchFamily="34" charset="0"/>
            </a:endParaRPr>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31745" name="Object 1"/>
          <p:cNvGraphicFramePr>
            <a:graphicFrameLocks noChangeAspect="1"/>
          </p:cNvGraphicFramePr>
          <p:nvPr/>
        </p:nvGraphicFramePr>
        <p:xfrm>
          <a:off x="3080206" y="2071678"/>
          <a:ext cx="2849116" cy="857256"/>
        </p:xfrm>
        <a:graphic>
          <a:graphicData uri="http://schemas.openxmlformats.org/presentationml/2006/ole">
            <p:oleObj spid="_x0000_s31745" name="Equation" r:id="rId3" imgW="787400" imgH="241300" progId="Equation.3">
              <p:embed/>
            </p:oleObj>
          </a:graphicData>
        </a:graphic>
      </p:graphicFrame>
      <p:sp>
        <p:nvSpPr>
          <p:cNvPr id="3175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31750" name="Object 6"/>
          <p:cNvGraphicFramePr>
            <a:graphicFrameLocks noChangeAspect="1"/>
          </p:cNvGraphicFramePr>
          <p:nvPr/>
        </p:nvGraphicFramePr>
        <p:xfrm>
          <a:off x="1142976" y="5072098"/>
          <a:ext cx="6495810" cy="1285860"/>
        </p:xfrm>
        <a:graphic>
          <a:graphicData uri="http://schemas.openxmlformats.org/presentationml/2006/ole">
            <p:oleObj spid="_x0000_s31750" name="Equation" r:id="rId4" imgW="2324100" imgH="457200" progId="Equation.3">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22"/>
            <a:ext cx="8229600" cy="1143000"/>
          </a:xfrm>
        </p:spPr>
        <p:txBody>
          <a:bodyPr/>
          <a:lstStyle/>
          <a:p>
            <a:r>
              <a:rPr lang="en-US" b="1" dirty="0" smtClean="0">
                <a:solidFill>
                  <a:srgbClr val="C00000"/>
                </a:solidFill>
                <a:latin typeface="Arial" pitchFamily="34" charset="0"/>
                <a:cs typeface="Arial" pitchFamily="34" charset="0"/>
              </a:rPr>
              <a:t>Properties of Regression</a:t>
            </a:r>
            <a:endParaRPr lang="en-IN"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428596" y="1714488"/>
            <a:ext cx="8229600" cy="4900610"/>
          </a:xfrm>
        </p:spPr>
        <p:txBody>
          <a:bodyPr>
            <a:noAutofit/>
          </a:bodyPr>
          <a:lstStyle/>
          <a:p>
            <a:pPr marL="514350" indent="-514350">
              <a:buAutoNum type="arabicPeriod"/>
            </a:pPr>
            <a:r>
              <a:rPr lang="en-US" sz="2400" b="1" dirty="0" smtClean="0">
                <a:latin typeface="Arial" pitchFamily="34" charset="0"/>
                <a:cs typeface="Arial" pitchFamily="34" charset="0"/>
              </a:rPr>
              <a:t>The range of regression coefficient is – </a:t>
            </a:r>
            <a:r>
              <a:rPr lang="en-US" sz="2400" b="1" dirty="0" smtClean="0">
                <a:latin typeface="Arial"/>
                <a:cs typeface="Arial"/>
              </a:rPr>
              <a:t>∞</a:t>
            </a:r>
            <a:r>
              <a:rPr lang="en-US" sz="2400" b="1" dirty="0" smtClean="0">
                <a:latin typeface="Arial" pitchFamily="34" charset="0"/>
                <a:cs typeface="Arial" pitchFamily="34" charset="0"/>
              </a:rPr>
              <a:t> to + </a:t>
            </a:r>
            <a:r>
              <a:rPr lang="en-US" sz="2400" b="1" dirty="0" smtClean="0">
                <a:latin typeface="Arial"/>
                <a:cs typeface="Arial"/>
              </a:rPr>
              <a:t>∞</a:t>
            </a:r>
            <a:endParaRPr lang="en-US" sz="2400" b="1" dirty="0" smtClean="0">
              <a:latin typeface="Arial" pitchFamily="34" charset="0"/>
              <a:cs typeface="Arial" pitchFamily="34" charset="0"/>
            </a:endParaRPr>
          </a:p>
          <a:p>
            <a:pPr marL="514350" indent="-514350">
              <a:buAutoNum type="arabicPeriod"/>
            </a:pPr>
            <a:r>
              <a:rPr lang="en-IN" sz="2400" b="1" dirty="0" smtClean="0">
                <a:latin typeface="Arial" pitchFamily="34" charset="0"/>
                <a:cs typeface="Arial" pitchFamily="34" charset="0"/>
              </a:rPr>
              <a:t>Correlation coefficient is the geometric mean between the regression coefficients.</a:t>
            </a:r>
          </a:p>
          <a:p>
            <a:pPr marL="514350" indent="-514350">
              <a:buAutoNum type="arabicPeriod"/>
            </a:pPr>
            <a:endParaRPr lang="en-IN" sz="2400" b="1" dirty="0" smtClean="0">
              <a:latin typeface="Arial" pitchFamily="34" charset="0"/>
              <a:cs typeface="Arial" pitchFamily="34" charset="0"/>
            </a:endParaRPr>
          </a:p>
          <a:p>
            <a:pPr marL="514350" indent="-514350">
              <a:buAutoNum type="arabicPeriod"/>
            </a:pPr>
            <a:r>
              <a:rPr lang="en-IN" sz="2400" b="1" dirty="0" smtClean="0">
                <a:latin typeface="Arial" pitchFamily="34" charset="0"/>
                <a:cs typeface="Arial" pitchFamily="34" charset="0"/>
              </a:rPr>
              <a:t>Both regression coefficients must have the same sign. </a:t>
            </a:r>
            <a:r>
              <a:rPr lang="en-IN" sz="2400" b="1" i="1" dirty="0" smtClean="0">
                <a:latin typeface="Arial" pitchFamily="34" charset="0"/>
                <a:cs typeface="Arial" pitchFamily="34" charset="0"/>
              </a:rPr>
              <a:t>i.e., </a:t>
            </a:r>
            <a:r>
              <a:rPr lang="en-IN" sz="2400" b="1" dirty="0" smtClean="0">
                <a:latin typeface="Arial" pitchFamily="34" charset="0"/>
                <a:cs typeface="Arial" pitchFamily="34" charset="0"/>
              </a:rPr>
              <a:t>either they will positive or negative.</a:t>
            </a:r>
          </a:p>
          <a:p>
            <a:pPr marL="514350" indent="-514350">
              <a:buAutoNum type="arabicPeriod"/>
            </a:pPr>
            <a:r>
              <a:rPr lang="en-IN" sz="2400" b="1" dirty="0" smtClean="0">
                <a:latin typeface="Arial" pitchFamily="34" charset="0"/>
                <a:cs typeface="Arial" pitchFamily="34" charset="0"/>
              </a:rPr>
              <a:t>If one of the regression coefficients is greater than unity, the other must be less than unity.</a:t>
            </a:r>
          </a:p>
          <a:p>
            <a:pPr marL="514350" indent="-514350">
              <a:buAutoNum type="arabicPeriod"/>
            </a:pPr>
            <a:r>
              <a:rPr lang="en-IN" sz="2400" b="1" dirty="0" smtClean="0">
                <a:latin typeface="Arial" pitchFamily="34" charset="0"/>
                <a:cs typeface="Arial" pitchFamily="34" charset="0"/>
              </a:rPr>
              <a:t>The correlation coefficient will have the same sign as that of the regression coefficients.</a:t>
            </a:r>
          </a:p>
          <a:p>
            <a:pPr marL="514350" indent="-514350">
              <a:buAutoNum type="arabicPeriod"/>
            </a:pPr>
            <a:r>
              <a:rPr lang="en-IN" sz="2400" b="1" dirty="0" smtClean="0">
                <a:latin typeface="Arial" pitchFamily="34" charset="0"/>
                <a:cs typeface="Arial" pitchFamily="34" charset="0"/>
              </a:rPr>
              <a:t>Regression coefficients are independent of the change of origin but not of scale.</a:t>
            </a:r>
          </a:p>
        </p:txBody>
      </p:sp>
      <p:graphicFrame>
        <p:nvGraphicFramePr>
          <p:cNvPr id="36866" name="Object 2"/>
          <p:cNvGraphicFramePr>
            <a:graphicFrameLocks noChangeAspect="1"/>
          </p:cNvGraphicFramePr>
          <p:nvPr/>
        </p:nvGraphicFramePr>
        <p:xfrm>
          <a:off x="6357950" y="2687413"/>
          <a:ext cx="2203451" cy="670149"/>
        </p:xfrm>
        <a:graphic>
          <a:graphicData uri="http://schemas.openxmlformats.org/presentationml/2006/ole">
            <p:oleObj spid="_x0000_s36866" name="Equation" r:id="rId3" imgW="901440" imgH="279360" progId="Equation.3">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4"/>
            <a:ext cx="8229600" cy="1143000"/>
          </a:xfrm>
        </p:spPr>
        <p:txBody>
          <a:bodyPr/>
          <a:lstStyle/>
          <a:p>
            <a:r>
              <a:rPr lang="en-US" b="1" dirty="0" smtClean="0">
                <a:solidFill>
                  <a:srgbClr val="C00000"/>
                </a:solidFill>
                <a:latin typeface="Arial" pitchFamily="34" charset="0"/>
                <a:cs typeface="Arial" pitchFamily="34" charset="0"/>
              </a:rPr>
              <a:t>Properties of Regression</a:t>
            </a:r>
            <a:endParaRPr lang="en-IN" dirty="0"/>
          </a:p>
        </p:txBody>
      </p:sp>
      <p:sp>
        <p:nvSpPr>
          <p:cNvPr id="3" name="Content Placeholder 2"/>
          <p:cNvSpPr>
            <a:spLocks noGrp="1"/>
          </p:cNvSpPr>
          <p:nvPr>
            <p:ph idx="1"/>
          </p:nvPr>
        </p:nvSpPr>
        <p:spPr>
          <a:xfrm>
            <a:off x="457200" y="1428736"/>
            <a:ext cx="8229600" cy="5043510"/>
          </a:xfrm>
        </p:spPr>
        <p:txBody>
          <a:bodyPr>
            <a:normAutofit fontScale="92500" lnSpcReduction="10000"/>
          </a:bodyPr>
          <a:lstStyle/>
          <a:p>
            <a:pPr marL="514350" indent="-514350" algn="just">
              <a:lnSpc>
                <a:spcPct val="150000"/>
              </a:lnSpc>
              <a:buAutoNum type="arabicPeriod"/>
            </a:pPr>
            <a:r>
              <a:rPr lang="en-IN" sz="2500" b="1" dirty="0" smtClean="0">
                <a:latin typeface="Arial" pitchFamily="34" charset="0"/>
                <a:cs typeface="Arial" pitchFamily="34" charset="0"/>
              </a:rPr>
              <a:t>If </a:t>
            </a:r>
            <a:r>
              <a:rPr lang="en-IN" sz="2500" b="1" i="1" dirty="0" smtClean="0">
                <a:latin typeface="Arial" pitchFamily="34" charset="0"/>
                <a:cs typeface="Arial" pitchFamily="34" charset="0"/>
              </a:rPr>
              <a:t>r</a:t>
            </a:r>
            <a:r>
              <a:rPr lang="en-IN" sz="2500" b="1" dirty="0" smtClean="0">
                <a:latin typeface="Arial" pitchFamily="34" charset="0"/>
                <a:cs typeface="Arial" pitchFamily="34" charset="0"/>
              </a:rPr>
              <a:t> = 0, the variables are uncorrelated, the lines of regression become perpendicular to each other.</a:t>
            </a:r>
          </a:p>
          <a:p>
            <a:pPr marL="514350" indent="-514350" algn="just">
              <a:lnSpc>
                <a:spcPct val="150000"/>
              </a:lnSpc>
              <a:buAutoNum type="arabicPeriod"/>
            </a:pPr>
            <a:r>
              <a:rPr lang="en-IN" sz="2500" b="1" dirty="0" smtClean="0">
                <a:latin typeface="Arial" pitchFamily="34" charset="0"/>
                <a:cs typeface="Arial" pitchFamily="34" charset="0"/>
              </a:rPr>
              <a:t>If </a:t>
            </a:r>
            <a:r>
              <a:rPr lang="en-IN" sz="2500" b="1" i="1" dirty="0" smtClean="0">
                <a:latin typeface="Arial" pitchFamily="34" charset="0"/>
                <a:cs typeface="Arial" pitchFamily="34" charset="0"/>
              </a:rPr>
              <a:t>r</a:t>
            </a:r>
            <a:r>
              <a:rPr lang="en-IN" sz="2500" b="1" dirty="0" smtClean="0">
                <a:latin typeface="Arial" pitchFamily="34" charset="0"/>
                <a:cs typeface="Arial" pitchFamily="34" charset="0"/>
              </a:rPr>
              <a:t> = </a:t>
            </a:r>
            <a:r>
              <a:rPr lang="en-IN" sz="2500" b="1" dirty="0" smtClean="0">
                <a:latin typeface="Arial"/>
                <a:cs typeface="Arial"/>
              </a:rPr>
              <a:t>± </a:t>
            </a:r>
            <a:r>
              <a:rPr lang="en-IN" sz="2500" b="1" dirty="0" smtClean="0">
                <a:latin typeface="Arial" pitchFamily="34" charset="0"/>
                <a:cs typeface="Arial" pitchFamily="34" charset="0"/>
              </a:rPr>
              <a:t>1, the two lines of regression are coincide.</a:t>
            </a:r>
          </a:p>
          <a:p>
            <a:pPr marL="514350" indent="-514350" algn="just">
              <a:lnSpc>
                <a:spcPct val="150000"/>
              </a:lnSpc>
              <a:buAutoNum type="arabicPeriod"/>
            </a:pPr>
            <a:r>
              <a:rPr lang="en-IN" sz="2500" b="1" dirty="0" smtClean="0">
                <a:latin typeface="Arial" pitchFamily="34" charset="0"/>
                <a:cs typeface="Arial" pitchFamily="34" charset="0"/>
              </a:rPr>
              <a:t>The angle between the regression lines indicates the degree of dependence between the variable.</a:t>
            </a:r>
          </a:p>
          <a:p>
            <a:pPr marL="514350" indent="-514350" algn="just">
              <a:lnSpc>
                <a:spcPct val="150000"/>
              </a:lnSpc>
              <a:buAutoNum type="arabicPeriod"/>
            </a:pPr>
            <a:r>
              <a:rPr lang="en-IN" sz="2500" b="1" dirty="0" smtClean="0">
                <a:latin typeface="Arial" pitchFamily="34" charset="0"/>
                <a:cs typeface="Arial" pitchFamily="34" charset="0"/>
              </a:rPr>
              <a:t>Angle between the two regression lines is </a:t>
            </a:r>
          </a:p>
          <a:p>
            <a:pPr marL="514350" indent="-514350" algn="ctr">
              <a:lnSpc>
                <a:spcPct val="150000"/>
              </a:lnSpc>
              <a:buNone/>
            </a:pPr>
            <a:r>
              <a:rPr lang="en-IN" sz="2500" b="1" dirty="0" smtClean="0">
                <a:latin typeface="Arial" pitchFamily="34" charset="0"/>
                <a:cs typeface="Arial" pitchFamily="34" charset="0"/>
              </a:rPr>
              <a:t>	θ = tan</a:t>
            </a:r>
            <a:r>
              <a:rPr lang="en-IN" sz="2500" b="1" baseline="30000" dirty="0" smtClean="0">
                <a:latin typeface="Arial" pitchFamily="34" charset="0"/>
                <a:cs typeface="Arial" pitchFamily="34" charset="0"/>
              </a:rPr>
              <a:t>-1</a:t>
            </a:r>
            <a:r>
              <a:rPr lang="en-IN" sz="2500" b="1" dirty="0" smtClean="0">
                <a:latin typeface="Arial" pitchFamily="34" charset="0"/>
                <a:cs typeface="Arial" pitchFamily="34" charset="0"/>
              </a:rPr>
              <a:t> (</a:t>
            </a:r>
            <a:r>
              <a:rPr lang="en-IN" sz="2500" b="1" i="1" dirty="0" smtClean="0">
                <a:latin typeface="Arial" pitchFamily="34" charset="0"/>
                <a:cs typeface="Arial" pitchFamily="34" charset="0"/>
              </a:rPr>
              <a:t>m</a:t>
            </a:r>
            <a:r>
              <a:rPr lang="en-IN" sz="2500" b="1" baseline="-25000" dirty="0" smtClean="0">
                <a:latin typeface="Arial" pitchFamily="34" charset="0"/>
                <a:cs typeface="Arial" pitchFamily="34" charset="0"/>
              </a:rPr>
              <a:t>1</a:t>
            </a:r>
            <a:r>
              <a:rPr lang="en-IN" sz="2500" b="1" dirty="0" smtClean="0">
                <a:latin typeface="Arial" pitchFamily="34" charset="0"/>
                <a:cs typeface="Arial" pitchFamily="34" charset="0"/>
              </a:rPr>
              <a:t>- </a:t>
            </a:r>
            <a:r>
              <a:rPr lang="en-IN" sz="2500" b="1" i="1" dirty="0" smtClean="0">
                <a:latin typeface="Arial" pitchFamily="34" charset="0"/>
                <a:cs typeface="Arial" pitchFamily="34" charset="0"/>
              </a:rPr>
              <a:t>m</a:t>
            </a:r>
            <a:r>
              <a:rPr lang="en-IN" sz="2500" b="1" baseline="-25000" dirty="0" smtClean="0">
                <a:latin typeface="Arial" pitchFamily="34" charset="0"/>
                <a:cs typeface="Arial" pitchFamily="34" charset="0"/>
              </a:rPr>
              <a:t>2</a:t>
            </a:r>
            <a:r>
              <a:rPr lang="en-IN" sz="2500" b="1" dirty="0" smtClean="0">
                <a:latin typeface="Arial" pitchFamily="34" charset="0"/>
                <a:cs typeface="Arial" pitchFamily="34" charset="0"/>
              </a:rPr>
              <a:t>  / 1+</a:t>
            </a:r>
            <a:r>
              <a:rPr lang="en-IN" sz="2500" b="1" i="1" dirty="0" smtClean="0">
                <a:latin typeface="Arial" pitchFamily="34" charset="0"/>
                <a:cs typeface="Arial" pitchFamily="34" charset="0"/>
              </a:rPr>
              <a:t>m</a:t>
            </a:r>
            <a:r>
              <a:rPr lang="en-IN" sz="2500" b="1" baseline="-25000" dirty="0" smtClean="0">
                <a:latin typeface="Arial" pitchFamily="34" charset="0"/>
                <a:cs typeface="Arial" pitchFamily="34" charset="0"/>
              </a:rPr>
              <a:t>1</a:t>
            </a:r>
            <a:r>
              <a:rPr lang="en-IN" sz="2500" b="1" i="1" dirty="0" smtClean="0">
                <a:latin typeface="Arial" pitchFamily="34" charset="0"/>
                <a:cs typeface="Arial" pitchFamily="34" charset="0"/>
              </a:rPr>
              <a:t>m</a:t>
            </a:r>
            <a:r>
              <a:rPr lang="en-IN" sz="2500" b="1" baseline="-25000" dirty="0" smtClean="0">
                <a:latin typeface="Arial" pitchFamily="34" charset="0"/>
                <a:cs typeface="Arial" pitchFamily="34" charset="0"/>
              </a:rPr>
              <a:t>2</a:t>
            </a:r>
            <a:r>
              <a:rPr lang="en-IN" sz="2500" b="1" dirty="0" smtClean="0">
                <a:latin typeface="Arial" pitchFamily="34" charset="0"/>
                <a:cs typeface="Arial" pitchFamily="34" charset="0"/>
              </a:rPr>
              <a:t>) </a:t>
            </a:r>
          </a:p>
          <a:p>
            <a:pPr marL="514350" indent="-514350" algn="just">
              <a:lnSpc>
                <a:spcPct val="150000"/>
              </a:lnSpc>
              <a:buNone/>
            </a:pPr>
            <a:r>
              <a:rPr lang="en-IN" sz="2500" b="1" dirty="0" smtClean="0">
                <a:latin typeface="Arial" pitchFamily="34" charset="0"/>
                <a:cs typeface="Arial" pitchFamily="34" charset="0"/>
              </a:rPr>
              <a:t>	where m</a:t>
            </a:r>
            <a:r>
              <a:rPr lang="en-IN" sz="2500" b="1" baseline="-25000" dirty="0" smtClean="0">
                <a:latin typeface="Arial" pitchFamily="34" charset="0"/>
                <a:cs typeface="Arial" pitchFamily="34" charset="0"/>
              </a:rPr>
              <a:t>1</a:t>
            </a:r>
            <a:r>
              <a:rPr lang="en-IN" sz="2500" b="1" dirty="0" smtClean="0">
                <a:latin typeface="Arial" pitchFamily="34" charset="0"/>
                <a:cs typeface="Arial" pitchFamily="34" charset="0"/>
              </a:rPr>
              <a:t> and m</a:t>
            </a:r>
            <a:r>
              <a:rPr lang="en-IN" sz="2500" b="1" baseline="-25000" dirty="0" smtClean="0">
                <a:latin typeface="Arial" pitchFamily="34" charset="0"/>
                <a:cs typeface="Arial" pitchFamily="34" charset="0"/>
              </a:rPr>
              <a:t>2</a:t>
            </a:r>
            <a:r>
              <a:rPr lang="en-IN" sz="2500" b="1" dirty="0" smtClean="0">
                <a:latin typeface="Arial" pitchFamily="34" charset="0"/>
                <a:cs typeface="Arial" pitchFamily="34" charset="0"/>
              </a:rPr>
              <a:t> are the slopes of regression lines X on Y and Y on X respectively. </a:t>
            </a:r>
            <a:endParaRPr lang="en-IN" sz="2500" b="1"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95288" y="549275"/>
            <a:ext cx="8469312" cy="5221288"/>
          </a:xfrm>
          <a:prstGeom prst="rect">
            <a:avLst/>
          </a:prstGeom>
        </p:spPr>
        <p:txBody>
          <a:bodyPr/>
          <a:lstStyle>
            <a:lvl1pPr algn="l" rtl="0" eaLnBrk="1" fontAlgn="base" hangingPunct="1">
              <a:spcBef>
                <a:spcPct val="0"/>
              </a:spcBef>
              <a:spcAft>
                <a:spcPct val="0"/>
              </a:spcAft>
              <a:tabLst>
                <a:tab pos="6724650" algn="l"/>
              </a:tabLst>
              <a:defRPr sz="3600" b="1">
                <a:solidFill>
                  <a:srgbClr val="FFFFFF"/>
                </a:solidFill>
                <a:latin typeface="Arial" pitchFamily="34" charset="0"/>
                <a:ea typeface="+mj-ea"/>
                <a:cs typeface="+mj-cs"/>
              </a:defRPr>
            </a:lvl1pPr>
            <a:lvl2pPr algn="l" rtl="0" eaLnBrk="1" fontAlgn="base" hangingPunct="1">
              <a:spcBef>
                <a:spcPct val="0"/>
              </a:spcBef>
              <a:spcAft>
                <a:spcPct val="0"/>
              </a:spcAft>
              <a:tabLst>
                <a:tab pos="6724650" algn="l"/>
              </a:tabLst>
              <a:defRPr sz="3600" b="1">
                <a:solidFill>
                  <a:srgbClr val="FFFFFF"/>
                </a:solidFill>
                <a:latin typeface="Arial" charset="0"/>
              </a:defRPr>
            </a:lvl2pPr>
            <a:lvl3pPr algn="l" rtl="0" eaLnBrk="1" fontAlgn="base" hangingPunct="1">
              <a:spcBef>
                <a:spcPct val="0"/>
              </a:spcBef>
              <a:spcAft>
                <a:spcPct val="0"/>
              </a:spcAft>
              <a:tabLst>
                <a:tab pos="6724650" algn="l"/>
              </a:tabLst>
              <a:defRPr sz="3600" b="1">
                <a:solidFill>
                  <a:srgbClr val="FFFFFF"/>
                </a:solidFill>
                <a:latin typeface="Arial" charset="0"/>
              </a:defRPr>
            </a:lvl3pPr>
            <a:lvl4pPr algn="l" rtl="0" eaLnBrk="1" fontAlgn="base" hangingPunct="1">
              <a:spcBef>
                <a:spcPct val="0"/>
              </a:spcBef>
              <a:spcAft>
                <a:spcPct val="0"/>
              </a:spcAft>
              <a:tabLst>
                <a:tab pos="6724650" algn="l"/>
              </a:tabLst>
              <a:defRPr sz="3600" b="1">
                <a:solidFill>
                  <a:srgbClr val="FFFFFF"/>
                </a:solidFill>
                <a:latin typeface="Arial" charset="0"/>
              </a:defRPr>
            </a:lvl4pPr>
            <a:lvl5pPr algn="l" rtl="0" eaLnBrk="1" fontAlgn="base" hangingPunct="1">
              <a:spcBef>
                <a:spcPct val="0"/>
              </a:spcBef>
              <a:spcAft>
                <a:spcPct val="0"/>
              </a:spcAft>
              <a:tabLst>
                <a:tab pos="6724650" algn="l"/>
              </a:tabLst>
              <a:defRPr sz="3600" b="1">
                <a:solidFill>
                  <a:srgbClr val="FFFFFF"/>
                </a:solidFill>
                <a:latin typeface="Arial" charset="0"/>
              </a:defRPr>
            </a:lvl5pPr>
            <a:lvl6pPr marL="457200" algn="l" rtl="0" eaLnBrk="1" fontAlgn="base" hangingPunct="1">
              <a:spcBef>
                <a:spcPct val="0"/>
              </a:spcBef>
              <a:spcAft>
                <a:spcPct val="0"/>
              </a:spcAft>
              <a:defRPr sz="3600" b="1">
                <a:solidFill>
                  <a:srgbClr val="AE7BD1"/>
                </a:solidFill>
                <a:latin typeface="Arial" charset="0"/>
              </a:defRPr>
            </a:lvl6pPr>
            <a:lvl7pPr marL="914400" algn="l" rtl="0" eaLnBrk="1" fontAlgn="base" hangingPunct="1">
              <a:spcBef>
                <a:spcPct val="0"/>
              </a:spcBef>
              <a:spcAft>
                <a:spcPct val="0"/>
              </a:spcAft>
              <a:defRPr sz="3600" b="1">
                <a:solidFill>
                  <a:srgbClr val="AE7BD1"/>
                </a:solidFill>
                <a:latin typeface="Arial" charset="0"/>
              </a:defRPr>
            </a:lvl7pPr>
            <a:lvl8pPr marL="1371600" algn="l" rtl="0" eaLnBrk="1" fontAlgn="base" hangingPunct="1">
              <a:spcBef>
                <a:spcPct val="0"/>
              </a:spcBef>
              <a:spcAft>
                <a:spcPct val="0"/>
              </a:spcAft>
              <a:defRPr sz="3600" b="1">
                <a:solidFill>
                  <a:srgbClr val="AE7BD1"/>
                </a:solidFill>
                <a:latin typeface="Arial" charset="0"/>
              </a:defRPr>
            </a:lvl8pPr>
            <a:lvl9pPr marL="1828800" algn="l" rtl="0" eaLnBrk="1" fontAlgn="base" hangingPunct="1">
              <a:spcBef>
                <a:spcPct val="0"/>
              </a:spcBef>
              <a:spcAft>
                <a:spcPct val="0"/>
              </a:spcAft>
              <a:defRPr sz="3600" b="1">
                <a:solidFill>
                  <a:srgbClr val="AE7BD1"/>
                </a:solidFill>
                <a:latin typeface="Arial" charset="0"/>
              </a:defRPr>
            </a:lvl9pPr>
          </a:lstStyle>
          <a:p>
            <a:pPr algn="ctr">
              <a:defRPr/>
            </a:pPr>
            <a:r>
              <a:rPr lang="en-US" altLang="en-US" sz="4000" kern="0" dirty="0" smtClean="0">
                <a:solidFill>
                  <a:srgbClr val="C00000"/>
                </a:solidFill>
              </a:rPr>
              <a:t>Correlation </a:t>
            </a:r>
            <a:r>
              <a:rPr lang="en-US" altLang="en-US" sz="4000" kern="0" dirty="0">
                <a:solidFill>
                  <a:srgbClr val="C00000"/>
                </a:solidFill>
              </a:rPr>
              <a:t>vs. </a:t>
            </a:r>
            <a:r>
              <a:rPr lang="en-US" altLang="en-US" sz="4000" kern="0" dirty="0" smtClean="0">
                <a:solidFill>
                  <a:srgbClr val="C00000"/>
                </a:solidFill>
              </a:rPr>
              <a:t>Regression</a:t>
            </a:r>
          </a:p>
          <a:p>
            <a:pPr>
              <a:defRPr/>
            </a:pPr>
            <a:endParaRPr lang="en-US" sz="4000" kern="0" dirty="0">
              <a:solidFill>
                <a:srgbClr val="C00000"/>
              </a:solidFill>
            </a:endParaRPr>
          </a:p>
          <a:p>
            <a:pPr>
              <a:defRPr/>
            </a:pPr>
            <a:endParaRPr lang="en-US" sz="4000" kern="0" dirty="0">
              <a:solidFill>
                <a:srgbClr val="C00000"/>
              </a:solidFill>
            </a:endParaRPr>
          </a:p>
        </p:txBody>
      </p:sp>
      <p:pic>
        <p:nvPicPr>
          <p:cNvPr id="5" name="Picture 2"/>
          <p:cNvPicPr>
            <a:picLocks noChangeAspect="1" noChangeArrowheads="1"/>
          </p:cNvPicPr>
          <p:nvPr/>
        </p:nvPicPr>
        <p:blipFill>
          <a:blip r:embed="rId2"/>
          <a:srcRect/>
          <a:stretch>
            <a:fillRect/>
          </a:stretch>
        </p:blipFill>
        <p:spPr bwMode="auto">
          <a:xfrm>
            <a:off x="1141413" y="1844675"/>
            <a:ext cx="6810375" cy="3611563"/>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14348" y="0"/>
            <a:ext cx="7772400" cy="1143000"/>
          </a:xfrm>
        </p:spPr>
        <p:txBody>
          <a:bodyPr>
            <a:normAutofit/>
          </a:bodyPr>
          <a:lstStyle/>
          <a:p>
            <a:r>
              <a:rPr lang="en-US" sz="4000" b="1" dirty="0">
                <a:solidFill>
                  <a:srgbClr val="C00000"/>
                </a:solidFill>
                <a:latin typeface="Arial" pitchFamily="34" charset="0"/>
                <a:cs typeface="Arial" pitchFamily="34" charset="0"/>
              </a:rPr>
              <a:t>Coefficient of Determination </a:t>
            </a:r>
          </a:p>
        </p:txBody>
      </p:sp>
      <p:sp>
        <p:nvSpPr>
          <p:cNvPr id="5" name="Rectangle 3"/>
          <p:cNvSpPr txBox="1">
            <a:spLocks noChangeArrowheads="1"/>
          </p:cNvSpPr>
          <p:nvPr/>
        </p:nvSpPr>
        <p:spPr>
          <a:xfrm>
            <a:off x="285720" y="1571612"/>
            <a:ext cx="8572560" cy="4662510"/>
          </a:xfrm>
          <a:prstGeom prst="rect">
            <a:avLst/>
          </a:prstGeom>
        </p:spPr>
        <p:txBody>
          <a:bodyPr vert="horz" lIns="91440" tIns="45720" rIns="91440" bIns="45720" rtlCol="0">
            <a:normAutofit fontScale="92500" lnSpcReduction="20000"/>
          </a:bodyPr>
          <a:lstStyle/>
          <a:p>
            <a:pPr marL="342900" marR="0" lvl="0" indent="-342900" algn="just"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en-US" sz="3200" b="0" i="1" u="none" strike="noStrike" kern="1200" cap="none" spc="0" normalizeH="0" baseline="0" noProof="0" dirty="0" smtClean="0">
                <a:ln>
                  <a:noFill/>
                </a:ln>
                <a:solidFill>
                  <a:schemeClr val="tx1"/>
                </a:solidFill>
                <a:effectLst/>
                <a:uLnTx/>
                <a:uFillTx/>
                <a:latin typeface="Arial" pitchFamily="34" charset="0"/>
                <a:cs typeface="Arial" pitchFamily="34" charset="0"/>
              </a:rPr>
              <a:t>r</a:t>
            </a:r>
            <a:r>
              <a:rPr kumimoji="0" lang="en-US" sz="3200" b="0" i="0" u="none" strike="noStrike" kern="1200" cap="none" spc="0" normalizeH="0" baseline="30000" noProof="0" dirty="0" smtClean="0">
                <a:ln>
                  <a:noFill/>
                </a:ln>
                <a:solidFill>
                  <a:schemeClr val="tx1"/>
                </a:solidFill>
                <a:effectLst/>
                <a:uLnTx/>
                <a:uFillTx/>
                <a:latin typeface="Arial" pitchFamily="34" charset="0"/>
                <a:cs typeface="Arial" pitchFamily="34" charset="0"/>
              </a:rPr>
              <a:t>2</a:t>
            </a:r>
            <a:r>
              <a:rPr kumimoji="0" lang="en-US" sz="3200" b="0" i="0" u="none" strike="noStrike" kern="1200" cap="none" spc="0" normalizeH="0" baseline="0" noProof="0" dirty="0" smtClean="0">
                <a:ln>
                  <a:noFill/>
                </a:ln>
                <a:solidFill>
                  <a:schemeClr val="tx1"/>
                </a:solidFill>
                <a:effectLst/>
                <a:uLnTx/>
                <a:uFillTx/>
                <a:latin typeface="Arial" pitchFamily="34" charset="0"/>
                <a:cs typeface="Arial" pitchFamily="34" charset="0"/>
              </a:rPr>
              <a:t>   measures the proportion of variability in one variable that can be determined from the relationship with the other variable.  </a:t>
            </a:r>
          </a:p>
          <a:p>
            <a:pPr marL="342900" marR="0" lvl="0" indent="-342900" algn="just" defTabSz="914400" rtl="0" eaLnBrk="1" fontAlgn="auto" latinLnBrk="0" hangingPunct="1">
              <a:lnSpc>
                <a:spcPct val="15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just" defTabSz="914400" rtl="0" eaLnBrk="1" fontAlgn="auto" latinLnBrk="0" hangingPunct="1">
              <a:lnSpc>
                <a:spcPct val="15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Arial" pitchFamily="34" charset="0"/>
                <a:cs typeface="Arial" pitchFamily="34" charset="0"/>
              </a:rPr>
              <a:t>A correlation of </a:t>
            </a:r>
            <a:r>
              <a:rPr kumimoji="0" lang="en-US" sz="3200" b="0" i="1" u="none" strike="noStrike" kern="1200" cap="none" spc="0" normalizeH="0" baseline="0" noProof="0" dirty="0" smtClean="0">
                <a:ln>
                  <a:noFill/>
                </a:ln>
                <a:solidFill>
                  <a:schemeClr val="tx1"/>
                </a:solidFill>
                <a:effectLst/>
                <a:uLnTx/>
                <a:uFillTx/>
                <a:latin typeface="Arial" pitchFamily="34" charset="0"/>
                <a:cs typeface="Arial" pitchFamily="34" charset="0"/>
              </a:rPr>
              <a:t>r = 0.</a:t>
            </a:r>
            <a:r>
              <a:rPr kumimoji="0" lang="en-US" sz="3200" b="0" i="0" u="none" strike="noStrike" kern="1200" cap="none" spc="0" normalizeH="0" baseline="0" noProof="0" dirty="0" smtClean="0">
                <a:ln>
                  <a:noFill/>
                </a:ln>
                <a:solidFill>
                  <a:schemeClr val="tx1"/>
                </a:solidFill>
                <a:effectLst/>
                <a:uLnTx/>
                <a:uFillTx/>
                <a:latin typeface="Arial" pitchFamily="34" charset="0"/>
                <a:cs typeface="Arial" pitchFamily="34" charset="0"/>
              </a:rPr>
              <a:t>80 means that </a:t>
            </a:r>
            <a:r>
              <a:rPr kumimoji="0" lang="en-US" sz="3200" b="0" i="1" u="none" strike="noStrike" kern="1200" cap="none" spc="0" normalizeH="0" baseline="0" noProof="0" dirty="0" smtClean="0">
                <a:ln>
                  <a:noFill/>
                </a:ln>
                <a:solidFill>
                  <a:schemeClr val="tx1"/>
                </a:solidFill>
                <a:effectLst/>
                <a:uLnTx/>
                <a:uFillTx/>
                <a:latin typeface="Arial" pitchFamily="34" charset="0"/>
                <a:cs typeface="Arial" pitchFamily="34" charset="0"/>
              </a:rPr>
              <a:t>r</a:t>
            </a:r>
            <a:r>
              <a:rPr kumimoji="0" lang="en-US" sz="3200" b="0" i="0" u="none" strike="noStrike" kern="1200" cap="none" spc="0" normalizeH="0" baseline="30000" noProof="0" dirty="0" smtClean="0">
                <a:ln>
                  <a:noFill/>
                </a:ln>
                <a:solidFill>
                  <a:schemeClr val="tx1"/>
                </a:solidFill>
                <a:effectLst/>
                <a:uLnTx/>
                <a:uFillTx/>
                <a:latin typeface="Arial" pitchFamily="34" charset="0"/>
                <a:cs typeface="Arial" pitchFamily="34" charset="0"/>
              </a:rPr>
              <a:t>2 =</a:t>
            </a:r>
            <a:r>
              <a:rPr kumimoji="0" lang="en-US" sz="3200" b="0" i="0" u="none" strike="noStrike" kern="1200" cap="none" spc="0" normalizeH="0" baseline="0" noProof="0" dirty="0" smtClean="0">
                <a:ln>
                  <a:noFill/>
                </a:ln>
                <a:solidFill>
                  <a:schemeClr val="tx1"/>
                </a:solidFill>
                <a:effectLst/>
                <a:uLnTx/>
                <a:uFillTx/>
                <a:latin typeface="Arial" pitchFamily="34" charset="0"/>
                <a:cs typeface="Arial" pitchFamily="34" charset="0"/>
              </a:rPr>
              <a:t> 0.64 or 64% of the variability in Y scores can be predicted from the relationship with X.</a:t>
            </a:r>
            <a:endParaRPr kumimoji="0" lang="en-US" sz="3200" b="0" i="0" u="none" strike="noStrike" kern="1200" cap="none" spc="0" normalizeH="0" baseline="0" noProof="0" dirty="0">
              <a:ln>
                <a:noFill/>
              </a:ln>
              <a:solidFill>
                <a:schemeClr val="tx1"/>
              </a:solidFill>
              <a:effectLst/>
              <a:uLnTx/>
              <a:uFillTx/>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
            <a:ext cx="9144000" cy="1143000"/>
          </a:xfrm>
        </p:spPr>
        <p:txBody>
          <a:bodyPr>
            <a:noAutofit/>
          </a:bodyPr>
          <a:lstStyle/>
          <a:p>
            <a:r>
              <a:rPr lang="en-US" sz="3600" b="1" dirty="0" smtClean="0">
                <a:solidFill>
                  <a:srgbClr val="C00000"/>
                </a:solidFill>
                <a:latin typeface="Arial" pitchFamily="34" charset="0"/>
                <a:cs typeface="Arial" pitchFamily="34" charset="0"/>
              </a:rPr>
              <a:t>Compute Correlation and Regression</a:t>
            </a:r>
            <a:endParaRPr lang="en-IN" sz="3600" b="1"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214282" y="1600200"/>
            <a:ext cx="8929718" cy="5043510"/>
          </a:xfrm>
        </p:spPr>
        <p:txBody>
          <a:bodyPr>
            <a:noAutofit/>
          </a:bodyPr>
          <a:lstStyle/>
          <a:p>
            <a:pPr>
              <a:buNone/>
            </a:pPr>
            <a:r>
              <a:rPr lang="en-US" sz="2400" b="1" dirty="0" smtClean="0">
                <a:solidFill>
                  <a:srgbClr val="C00000"/>
                </a:solidFill>
                <a:latin typeface="Arial" pitchFamily="34" charset="0"/>
                <a:cs typeface="Arial" pitchFamily="34" charset="0"/>
              </a:rPr>
              <a:t>Problem 1:</a:t>
            </a:r>
          </a:p>
          <a:p>
            <a:pPr>
              <a:buNone/>
            </a:pPr>
            <a:r>
              <a:rPr lang="en-US" sz="2400" dirty="0" smtClean="0">
                <a:latin typeface="Arial" pitchFamily="34" charset="0"/>
                <a:cs typeface="Arial" pitchFamily="34" charset="0"/>
              </a:rPr>
              <a:t>For the following </a:t>
            </a:r>
            <a:r>
              <a:rPr lang="en-US" sz="2400" dirty="0" err="1" smtClean="0">
                <a:latin typeface="Arial" pitchFamily="34" charset="0"/>
                <a:cs typeface="Arial" pitchFamily="34" charset="0"/>
              </a:rPr>
              <a:t>bivariate</a:t>
            </a:r>
            <a:r>
              <a:rPr lang="en-US" sz="2400" dirty="0" smtClean="0">
                <a:latin typeface="Arial" pitchFamily="34" charset="0"/>
                <a:cs typeface="Arial" pitchFamily="34" charset="0"/>
              </a:rPr>
              <a:t> data related to two variables X and Y.</a:t>
            </a:r>
            <a:endParaRPr lang="en-IN" sz="2400" dirty="0" smtClean="0">
              <a:latin typeface="Arial" pitchFamily="34" charset="0"/>
              <a:cs typeface="Arial" pitchFamily="34" charset="0"/>
            </a:endParaRPr>
          </a:p>
          <a:p>
            <a:pPr>
              <a:buNone/>
            </a:pPr>
            <a:r>
              <a:rPr lang="en-US" sz="2400" b="1" dirty="0" smtClean="0">
                <a:latin typeface="Arial" pitchFamily="34" charset="0"/>
                <a:cs typeface="Arial" pitchFamily="34" charset="0"/>
              </a:rPr>
              <a:t>x :</a:t>
            </a:r>
            <a:r>
              <a:rPr lang="en-US" sz="2400" dirty="0" smtClean="0">
                <a:latin typeface="Arial" pitchFamily="34" charset="0"/>
                <a:cs typeface="Arial" pitchFamily="34" charset="0"/>
              </a:rPr>
              <a:t>	 23 	27 	28 	28 	29	 30	 31	 33	 35 	 36</a:t>
            </a:r>
            <a:endParaRPr lang="en-IN" sz="2400" dirty="0" smtClean="0">
              <a:latin typeface="Arial" pitchFamily="34" charset="0"/>
              <a:cs typeface="Arial" pitchFamily="34" charset="0"/>
            </a:endParaRPr>
          </a:p>
          <a:p>
            <a:pPr>
              <a:buNone/>
            </a:pPr>
            <a:r>
              <a:rPr lang="en-US" sz="2400" b="1" dirty="0" smtClean="0">
                <a:latin typeface="Arial" pitchFamily="34" charset="0"/>
                <a:cs typeface="Arial" pitchFamily="34" charset="0"/>
              </a:rPr>
              <a:t>y :</a:t>
            </a:r>
            <a:r>
              <a:rPr lang="en-US" sz="2400" dirty="0" smtClean="0">
                <a:latin typeface="Arial" pitchFamily="34" charset="0"/>
                <a:cs typeface="Arial" pitchFamily="34" charset="0"/>
              </a:rPr>
              <a:t>       18	20	22 	27 	21	 29	 27	 29 	 28	 29</a:t>
            </a:r>
            <a:endParaRPr lang="en-IN" sz="2400" dirty="0" smtClean="0">
              <a:latin typeface="Arial" pitchFamily="34" charset="0"/>
              <a:cs typeface="Arial" pitchFamily="34" charset="0"/>
            </a:endParaRPr>
          </a:p>
          <a:p>
            <a:pPr>
              <a:buNone/>
            </a:pPr>
            <a:r>
              <a:rPr lang="en-US" sz="2400" b="1" dirty="0" smtClean="0">
                <a:solidFill>
                  <a:srgbClr val="C00000"/>
                </a:solidFill>
                <a:latin typeface="Arial" pitchFamily="34" charset="0"/>
                <a:cs typeface="Arial" pitchFamily="34" charset="0"/>
              </a:rPr>
              <a:t>Problem 2:</a:t>
            </a:r>
            <a:endParaRPr lang="en-US" sz="2400" dirty="0" smtClean="0">
              <a:solidFill>
                <a:srgbClr val="C00000"/>
              </a:solidFill>
              <a:latin typeface="Arial" pitchFamily="34" charset="0"/>
              <a:cs typeface="Arial" pitchFamily="34" charset="0"/>
            </a:endParaRPr>
          </a:p>
          <a:p>
            <a:pPr>
              <a:buNone/>
            </a:pPr>
            <a:r>
              <a:rPr lang="en-US" sz="2400" dirty="0" smtClean="0">
                <a:latin typeface="Arial" pitchFamily="34" charset="0"/>
                <a:cs typeface="Arial" pitchFamily="34" charset="0"/>
              </a:rPr>
              <a:t>For the following </a:t>
            </a:r>
            <a:r>
              <a:rPr lang="en-US" sz="2400" dirty="0" err="1" smtClean="0">
                <a:latin typeface="Arial" pitchFamily="34" charset="0"/>
                <a:cs typeface="Arial" pitchFamily="34" charset="0"/>
              </a:rPr>
              <a:t>bivariate</a:t>
            </a:r>
            <a:r>
              <a:rPr lang="en-US" sz="2400" dirty="0" smtClean="0">
                <a:latin typeface="Arial" pitchFamily="34" charset="0"/>
                <a:cs typeface="Arial" pitchFamily="34" charset="0"/>
              </a:rPr>
              <a:t> data related to two variables X and Y.</a:t>
            </a:r>
            <a:endParaRPr lang="en-IN" sz="2400" dirty="0" smtClean="0">
              <a:latin typeface="Arial" pitchFamily="34" charset="0"/>
              <a:cs typeface="Arial" pitchFamily="34" charset="0"/>
            </a:endParaRPr>
          </a:p>
          <a:p>
            <a:pPr>
              <a:buNone/>
            </a:pPr>
            <a:r>
              <a:rPr lang="en-US" sz="2400" b="1" dirty="0" smtClean="0">
                <a:latin typeface="Arial" pitchFamily="34" charset="0"/>
                <a:cs typeface="Arial" pitchFamily="34" charset="0"/>
              </a:rPr>
              <a:t>x :</a:t>
            </a:r>
            <a:r>
              <a:rPr lang="en-US" sz="2400" dirty="0" smtClean="0">
                <a:latin typeface="Arial" pitchFamily="34" charset="0"/>
                <a:cs typeface="Arial" pitchFamily="34" charset="0"/>
              </a:rPr>
              <a:t>	 </a:t>
            </a:r>
            <a:r>
              <a:rPr lang="en-US" sz="2400" dirty="0" smtClean="0">
                <a:latin typeface="Arial" pitchFamily="34" charset="0"/>
                <a:cs typeface="Arial" pitchFamily="34" charset="0"/>
              </a:rPr>
              <a:t>13 </a:t>
            </a:r>
            <a:r>
              <a:rPr lang="en-US" sz="2400" dirty="0" smtClean="0">
                <a:latin typeface="Arial" pitchFamily="34" charset="0"/>
                <a:cs typeface="Arial" pitchFamily="34" charset="0"/>
              </a:rPr>
              <a:t>	</a:t>
            </a:r>
            <a:r>
              <a:rPr lang="en-US" sz="2400" dirty="0" smtClean="0">
                <a:latin typeface="Arial" pitchFamily="34" charset="0"/>
                <a:cs typeface="Arial" pitchFamily="34" charset="0"/>
              </a:rPr>
              <a:t>24 </a:t>
            </a:r>
            <a:r>
              <a:rPr lang="en-US" sz="2400" dirty="0" smtClean="0">
                <a:latin typeface="Arial" pitchFamily="34" charset="0"/>
                <a:cs typeface="Arial" pitchFamily="34" charset="0"/>
              </a:rPr>
              <a:t>	</a:t>
            </a:r>
            <a:r>
              <a:rPr lang="en-US" sz="2400" dirty="0" smtClean="0">
                <a:latin typeface="Arial" pitchFamily="34" charset="0"/>
                <a:cs typeface="Arial" pitchFamily="34" charset="0"/>
              </a:rPr>
              <a:t>29 </a:t>
            </a:r>
            <a:r>
              <a:rPr lang="en-US" sz="2400" dirty="0" smtClean="0">
                <a:latin typeface="Arial" pitchFamily="34" charset="0"/>
                <a:cs typeface="Arial" pitchFamily="34" charset="0"/>
              </a:rPr>
              <a:t>	</a:t>
            </a:r>
            <a:r>
              <a:rPr lang="en-US" sz="2400" dirty="0" smtClean="0">
                <a:latin typeface="Arial" pitchFamily="34" charset="0"/>
                <a:cs typeface="Arial" pitchFamily="34" charset="0"/>
              </a:rPr>
              <a:t>21 </a:t>
            </a:r>
            <a:r>
              <a:rPr lang="en-US" sz="2400" dirty="0" smtClean="0">
                <a:latin typeface="Arial" pitchFamily="34" charset="0"/>
                <a:cs typeface="Arial" pitchFamily="34" charset="0"/>
              </a:rPr>
              <a:t>	</a:t>
            </a:r>
            <a:r>
              <a:rPr lang="en-US" sz="2400" dirty="0" smtClean="0">
                <a:latin typeface="Arial" pitchFamily="34" charset="0"/>
                <a:cs typeface="Arial" pitchFamily="34" charset="0"/>
              </a:rPr>
              <a:t>24</a:t>
            </a:r>
            <a:r>
              <a:rPr lang="en-US" sz="2400" dirty="0" smtClean="0">
                <a:latin typeface="Arial" pitchFamily="34" charset="0"/>
                <a:cs typeface="Arial" pitchFamily="34" charset="0"/>
              </a:rPr>
              <a:t>	 </a:t>
            </a:r>
            <a:r>
              <a:rPr lang="en-US" sz="2400" dirty="0" smtClean="0">
                <a:latin typeface="Arial" pitchFamily="34" charset="0"/>
                <a:cs typeface="Arial" pitchFamily="34" charset="0"/>
              </a:rPr>
              <a:t>38</a:t>
            </a:r>
            <a:r>
              <a:rPr lang="en-US" sz="2400" dirty="0" smtClean="0">
                <a:latin typeface="Arial" pitchFamily="34" charset="0"/>
                <a:cs typeface="Arial" pitchFamily="34" charset="0"/>
              </a:rPr>
              <a:t>	 </a:t>
            </a:r>
            <a:r>
              <a:rPr lang="en-US" sz="2400" dirty="0" smtClean="0">
                <a:latin typeface="Arial" pitchFamily="34" charset="0"/>
                <a:cs typeface="Arial" pitchFamily="34" charset="0"/>
              </a:rPr>
              <a:t>33</a:t>
            </a:r>
            <a:r>
              <a:rPr lang="en-US" sz="2400" dirty="0" smtClean="0">
                <a:latin typeface="Arial" pitchFamily="34" charset="0"/>
                <a:cs typeface="Arial" pitchFamily="34" charset="0"/>
              </a:rPr>
              <a:t>	 </a:t>
            </a:r>
            <a:r>
              <a:rPr lang="en-US" sz="2400" dirty="0" smtClean="0">
                <a:latin typeface="Arial" pitchFamily="34" charset="0"/>
                <a:cs typeface="Arial" pitchFamily="34" charset="0"/>
              </a:rPr>
              <a:t>31</a:t>
            </a:r>
            <a:r>
              <a:rPr lang="en-US" sz="2400" dirty="0" smtClean="0">
                <a:latin typeface="Arial" pitchFamily="34" charset="0"/>
                <a:cs typeface="Arial" pitchFamily="34" charset="0"/>
              </a:rPr>
              <a:t>	 </a:t>
            </a:r>
            <a:r>
              <a:rPr lang="en-US" sz="2400" dirty="0" smtClean="0">
                <a:latin typeface="Arial" pitchFamily="34" charset="0"/>
                <a:cs typeface="Arial" pitchFamily="34" charset="0"/>
              </a:rPr>
              <a:t>36 </a:t>
            </a:r>
            <a:r>
              <a:rPr lang="en-US" sz="2400" dirty="0" smtClean="0">
                <a:latin typeface="Arial" pitchFamily="34" charset="0"/>
                <a:cs typeface="Arial" pitchFamily="34" charset="0"/>
              </a:rPr>
              <a:t>	 </a:t>
            </a:r>
            <a:r>
              <a:rPr lang="en-US" sz="2400" dirty="0" smtClean="0">
                <a:latin typeface="Arial" pitchFamily="34" charset="0"/>
                <a:cs typeface="Arial" pitchFamily="34" charset="0"/>
              </a:rPr>
              <a:t>31</a:t>
            </a:r>
            <a:endParaRPr lang="en-IN" sz="2400" dirty="0" smtClean="0">
              <a:latin typeface="Arial" pitchFamily="34" charset="0"/>
              <a:cs typeface="Arial" pitchFamily="34" charset="0"/>
            </a:endParaRPr>
          </a:p>
          <a:p>
            <a:pPr>
              <a:buNone/>
            </a:pPr>
            <a:r>
              <a:rPr lang="en-US" sz="2400" b="1" dirty="0" smtClean="0">
                <a:latin typeface="Arial" pitchFamily="34" charset="0"/>
                <a:cs typeface="Arial" pitchFamily="34" charset="0"/>
              </a:rPr>
              <a:t>y </a:t>
            </a:r>
            <a:r>
              <a:rPr lang="en-US" sz="2400" b="1" smtClean="0">
                <a:latin typeface="Arial" pitchFamily="34" charset="0"/>
                <a:cs typeface="Arial" pitchFamily="34" charset="0"/>
              </a:rPr>
              <a:t>:</a:t>
            </a:r>
            <a:r>
              <a:rPr lang="en-US" sz="2400" smtClean="0">
                <a:latin typeface="Arial" pitchFamily="34" charset="0"/>
                <a:cs typeface="Arial" pitchFamily="34" charset="0"/>
              </a:rPr>
              <a:t>       </a:t>
            </a:r>
            <a:r>
              <a:rPr lang="en-US" sz="2400" smtClean="0">
                <a:latin typeface="Arial" pitchFamily="34" charset="0"/>
                <a:cs typeface="Arial" pitchFamily="34" charset="0"/>
              </a:rPr>
              <a:t>15</a:t>
            </a:r>
            <a:r>
              <a:rPr lang="en-US" sz="2400" smtClean="0">
                <a:latin typeface="Arial" pitchFamily="34" charset="0"/>
                <a:cs typeface="Arial" pitchFamily="34" charset="0"/>
              </a:rPr>
              <a:t>	</a:t>
            </a:r>
            <a:r>
              <a:rPr lang="en-US" sz="2400" smtClean="0">
                <a:latin typeface="Arial" pitchFamily="34" charset="0"/>
                <a:cs typeface="Arial" pitchFamily="34" charset="0"/>
              </a:rPr>
              <a:t>25</a:t>
            </a:r>
            <a:r>
              <a:rPr lang="en-US" sz="2400" smtClean="0">
                <a:latin typeface="Arial" pitchFamily="34" charset="0"/>
                <a:cs typeface="Arial" pitchFamily="34" charset="0"/>
              </a:rPr>
              <a:t>	</a:t>
            </a:r>
            <a:r>
              <a:rPr lang="en-US" sz="2400" smtClean="0">
                <a:latin typeface="Arial" pitchFamily="34" charset="0"/>
                <a:cs typeface="Arial" pitchFamily="34" charset="0"/>
              </a:rPr>
              <a:t>21 </a:t>
            </a:r>
            <a:r>
              <a:rPr lang="en-US" sz="2400" dirty="0" smtClean="0">
                <a:latin typeface="Arial" pitchFamily="34" charset="0"/>
                <a:cs typeface="Arial" pitchFamily="34" charset="0"/>
              </a:rPr>
              <a:t>	27 	21	</a:t>
            </a:r>
            <a:r>
              <a:rPr lang="en-US" sz="2400" smtClean="0">
                <a:latin typeface="Arial" pitchFamily="34" charset="0"/>
                <a:cs typeface="Arial" pitchFamily="34" charset="0"/>
              </a:rPr>
              <a:t> </a:t>
            </a:r>
            <a:r>
              <a:rPr lang="en-US" sz="2400" smtClean="0">
                <a:latin typeface="Arial" pitchFamily="34" charset="0"/>
                <a:cs typeface="Arial" pitchFamily="34" charset="0"/>
              </a:rPr>
              <a:t>26</a:t>
            </a:r>
            <a:r>
              <a:rPr lang="en-US" sz="2400" dirty="0" smtClean="0">
                <a:latin typeface="Arial" pitchFamily="34" charset="0"/>
                <a:cs typeface="Arial" pitchFamily="34" charset="0"/>
              </a:rPr>
              <a:t>	 27	</a:t>
            </a:r>
            <a:r>
              <a:rPr lang="en-US" sz="2400" smtClean="0">
                <a:latin typeface="Arial" pitchFamily="34" charset="0"/>
                <a:cs typeface="Arial" pitchFamily="34" charset="0"/>
              </a:rPr>
              <a:t> </a:t>
            </a:r>
            <a:r>
              <a:rPr lang="en-US" sz="2400" smtClean="0">
                <a:latin typeface="Arial" pitchFamily="34" charset="0"/>
                <a:cs typeface="Arial" pitchFamily="34" charset="0"/>
              </a:rPr>
              <a:t>23 </a:t>
            </a:r>
            <a:r>
              <a:rPr lang="en-US" sz="2400" dirty="0" smtClean="0">
                <a:latin typeface="Arial" pitchFamily="34" charset="0"/>
                <a:cs typeface="Arial" pitchFamily="34" charset="0"/>
              </a:rPr>
              <a:t>	 28	</a:t>
            </a:r>
            <a:r>
              <a:rPr lang="en-US" sz="2400" smtClean="0">
                <a:latin typeface="Arial" pitchFamily="34" charset="0"/>
                <a:cs typeface="Arial" pitchFamily="34" charset="0"/>
              </a:rPr>
              <a:t> </a:t>
            </a:r>
            <a:r>
              <a:rPr lang="en-US" sz="2400" smtClean="0">
                <a:latin typeface="Arial" pitchFamily="34" charset="0"/>
                <a:cs typeface="Arial" pitchFamily="34" charset="0"/>
              </a:rPr>
              <a:t>24</a:t>
            </a:r>
            <a:endParaRPr lang="en-IN" sz="2400" dirty="0" smtClean="0">
              <a:latin typeface="Arial" pitchFamily="34" charset="0"/>
              <a:cs typeface="Arial" pitchFamily="34" charset="0"/>
            </a:endParaRPr>
          </a:p>
          <a:p>
            <a:endParaRPr lang="en-IN" sz="2400"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nvSpPr>
        <p:spPr>
          <a:xfrm rot="20654276">
            <a:off x="457200" y="2857500"/>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8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Thank You</a:t>
            </a:r>
            <a:endParaRPr lang="en-IN" sz="8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86114" y="571480"/>
            <a:ext cx="8001056" cy="2585323"/>
          </a:xfrm>
          <a:prstGeom prst="rect">
            <a:avLst/>
          </a:prstGeom>
          <a:noFill/>
        </p:spPr>
        <p:txBody>
          <a:bodyPr wrap="square" rtlCol="0">
            <a:spAutoFit/>
          </a:bodyPr>
          <a:lstStyle/>
          <a:p>
            <a:pPr marL="530225" indent="-265113" algn="ctr">
              <a:lnSpc>
                <a:spcPct val="150000"/>
              </a:lnSpc>
            </a:pPr>
            <a:endParaRPr lang="en-GB" sz="3600" b="1" dirty="0" smtClean="0">
              <a:latin typeface="Arial" pitchFamily="34" charset="0"/>
              <a:cs typeface="Arial" pitchFamily="34" charset="0"/>
            </a:endParaRPr>
          </a:p>
          <a:p>
            <a:pPr marL="530225" indent="-265113" algn="ctr">
              <a:lnSpc>
                <a:spcPct val="150000"/>
              </a:lnSpc>
            </a:pPr>
            <a:endParaRPr lang="en-GB" sz="3600" b="1" dirty="0" smtClean="0">
              <a:latin typeface="Arial" pitchFamily="34" charset="0"/>
              <a:cs typeface="Arial" pitchFamily="34" charset="0"/>
            </a:endParaRPr>
          </a:p>
          <a:p>
            <a:pPr marL="530225" indent="-265113" algn="ctr">
              <a:lnSpc>
                <a:spcPct val="150000"/>
              </a:lnSpc>
            </a:pPr>
            <a:endParaRPr lang="en-GB" sz="3600" b="1" dirty="0" smtClean="0">
              <a:latin typeface="Arial" pitchFamily="34" charset="0"/>
              <a:cs typeface="Arial" pitchFamily="34" charset="0"/>
            </a:endParaRPr>
          </a:p>
        </p:txBody>
      </p:sp>
      <p:sp>
        <p:nvSpPr>
          <p:cNvPr id="5" name="Rectangle 3"/>
          <p:cNvSpPr txBox="1">
            <a:spLocks noChangeArrowheads="1"/>
          </p:cNvSpPr>
          <p:nvPr/>
        </p:nvSpPr>
        <p:spPr>
          <a:xfrm>
            <a:off x="214282" y="285728"/>
            <a:ext cx="8668196" cy="576064"/>
          </a:xfrm>
          <a:prstGeom prst="rect">
            <a:avLst/>
          </a:prstGeom>
        </p:spPr>
        <p:txBody>
          <a:bodyPr vert="horz" lIns="91440" tIns="45720" rIns="91440" bIns="45720" rtlCol="0">
            <a:noAutofit/>
          </a:bodyPr>
          <a:lstStyle/>
          <a:p>
            <a:pPr marL="0" marR="0" lvl="0" indent="0" algn="ctr" defTabSz="914400" rtl="0" eaLnBrk="1" fontAlgn="auto" latinLnBrk="0" hangingPunct="1">
              <a:lnSpc>
                <a:spcPct val="80000"/>
              </a:lnSpc>
              <a:spcBef>
                <a:spcPct val="20000"/>
              </a:spcBef>
              <a:spcAft>
                <a:spcPts val="0"/>
              </a:spcAft>
              <a:buClrTx/>
              <a:buSzTx/>
              <a:buFont typeface="Arial" pitchFamily="34" charset="0"/>
              <a:buNone/>
              <a:tabLst/>
              <a:defRPr/>
            </a:pPr>
            <a:endParaRPr kumimoji="0" lang="en-GB" sz="4400" b="1" i="0" u="none" strike="noStrike" kern="1200" cap="none" spc="0" normalizeH="0" baseline="0" noProof="0" dirty="0" smtClean="0">
              <a:ln>
                <a:noFill/>
              </a:ln>
              <a:solidFill>
                <a:srgbClr val="FF0000"/>
              </a:solidFill>
              <a:effectLst/>
              <a:uLnTx/>
              <a:uFillTx/>
              <a:latin typeface="Arial" pitchFamily="34" charset="0"/>
              <a:cs typeface="Arial" pitchFamily="34" charset="0"/>
            </a:endParaRPr>
          </a:p>
        </p:txBody>
      </p:sp>
      <p:graphicFrame>
        <p:nvGraphicFramePr>
          <p:cNvPr id="6" name="Diagram 5"/>
          <p:cNvGraphicFramePr/>
          <p:nvPr/>
        </p:nvGraphicFramePr>
        <p:xfrm>
          <a:off x="214282" y="0"/>
          <a:ext cx="8929718" cy="6643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8643998" cy="6500834"/>
          </a:xfrm>
        </p:spPr>
        <p:txBody>
          <a:bodyPr>
            <a:noAutofit/>
          </a:bodyPr>
          <a:lstStyle/>
          <a:p>
            <a:pPr lvl="0" algn="just">
              <a:lnSpc>
                <a:spcPct val="150000"/>
              </a:lnSpc>
              <a:spcBef>
                <a:spcPts val="0"/>
              </a:spcBef>
            </a:pPr>
            <a:r>
              <a:rPr lang="en-US" sz="2800" b="1" dirty="0" smtClean="0">
                <a:solidFill>
                  <a:srgbClr val="C00000"/>
                </a:solidFill>
                <a:latin typeface="Arial" pitchFamily="34" charset="0"/>
                <a:cs typeface="Arial" pitchFamily="34" charset="0"/>
              </a:rPr>
              <a:t>Positive Correlation: </a:t>
            </a:r>
            <a:r>
              <a:rPr lang="en-US" sz="2200" dirty="0" smtClean="0">
                <a:latin typeface="Arial" pitchFamily="34" charset="0"/>
                <a:cs typeface="Arial" pitchFamily="34" charset="0"/>
              </a:rPr>
              <a:t>It means the change in the value of two variables is in the same direction </a:t>
            </a:r>
            <a:r>
              <a:rPr lang="en-US" sz="2200" i="1" dirty="0" smtClean="0">
                <a:latin typeface="Arial" pitchFamily="34" charset="0"/>
                <a:cs typeface="Arial" pitchFamily="34" charset="0"/>
              </a:rPr>
              <a:t>i.e</a:t>
            </a:r>
            <a:r>
              <a:rPr lang="en-US" sz="2200" dirty="0" smtClean="0">
                <a:latin typeface="Arial" pitchFamily="34" charset="0"/>
                <a:cs typeface="Arial" pitchFamily="34" charset="0"/>
              </a:rPr>
              <a:t>. if the value of ‘</a:t>
            </a:r>
            <a:r>
              <a:rPr lang="en-US" sz="2200" i="1" dirty="0" smtClean="0">
                <a:latin typeface="Arial" pitchFamily="34" charset="0"/>
                <a:cs typeface="Arial" pitchFamily="34" charset="0"/>
              </a:rPr>
              <a:t>X</a:t>
            </a:r>
            <a:r>
              <a:rPr lang="en-US" sz="2200" dirty="0" smtClean="0">
                <a:latin typeface="Arial" pitchFamily="34" charset="0"/>
                <a:cs typeface="Arial" pitchFamily="34" charset="0"/>
              </a:rPr>
              <a:t>’ increases, the value of ‘</a:t>
            </a:r>
            <a:r>
              <a:rPr lang="en-US" sz="2200" i="1" dirty="0" smtClean="0">
                <a:latin typeface="Arial" pitchFamily="34" charset="0"/>
                <a:cs typeface="Arial" pitchFamily="34" charset="0"/>
              </a:rPr>
              <a:t>Y</a:t>
            </a:r>
            <a:r>
              <a:rPr lang="en-US" sz="2200" dirty="0" smtClean="0">
                <a:latin typeface="Arial" pitchFamily="34" charset="0"/>
                <a:cs typeface="Arial" pitchFamily="34" charset="0"/>
              </a:rPr>
              <a:t>’ is also increases &amp; if the value of ‘</a:t>
            </a:r>
            <a:r>
              <a:rPr lang="en-US" sz="2200" i="1" dirty="0" smtClean="0">
                <a:latin typeface="Arial" pitchFamily="34" charset="0"/>
                <a:cs typeface="Arial" pitchFamily="34" charset="0"/>
              </a:rPr>
              <a:t>X</a:t>
            </a:r>
            <a:r>
              <a:rPr lang="en-US" sz="2200" dirty="0" smtClean="0">
                <a:latin typeface="Arial" pitchFamily="34" charset="0"/>
                <a:cs typeface="Arial" pitchFamily="34" charset="0"/>
              </a:rPr>
              <a:t>’ is decreases, the value of ’</a:t>
            </a:r>
            <a:r>
              <a:rPr lang="en-US" sz="2200" i="1" dirty="0" smtClean="0">
                <a:latin typeface="Arial" pitchFamily="34" charset="0"/>
                <a:cs typeface="Arial" pitchFamily="34" charset="0"/>
              </a:rPr>
              <a:t>Y</a:t>
            </a:r>
            <a:r>
              <a:rPr lang="en-US" sz="2200" dirty="0" smtClean="0">
                <a:latin typeface="Arial" pitchFamily="34" charset="0"/>
                <a:cs typeface="Arial" pitchFamily="34" charset="0"/>
              </a:rPr>
              <a:t>’ is also decreases. </a:t>
            </a:r>
            <a:endParaRPr lang="en-IN" sz="2200" dirty="0" smtClean="0">
              <a:latin typeface="Arial" pitchFamily="34" charset="0"/>
              <a:cs typeface="Arial" pitchFamily="34" charset="0"/>
            </a:endParaRPr>
          </a:p>
          <a:p>
            <a:pPr algn="just">
              <a:lnSpc>
                <a:spcPct val="150000"/>
              </a:lnSpc>
              <a:spcBef>
                <a:spcPts val="0"/>
              </a:spcBef>
              <a:buNone/>
            </a:pPr>
            <a:r>
              <a:rPr lang="en-US" sz="2200" dirty="0" smtClean="0">
                <a:latin typeface="Arial" pitchFamily="34" charset="0"/>
                <a:cs typeface="Arial" pitchFamily="34" charset="0"/>
              </a:rPr>
              <a:t>	</a:t>
            </a:r>
            <a:r>
              <a:rPr lang="en-US" sz="2200" b="1" dirty="0" smtClean="0">
                <a:latin typeface="Arial" pitchFamily="34" charset="0"/>
                <a:cs typeface="Arial" pitchFamily="34" charset="0"/>
              </a:rPr>
              <a:t>Example:</a:t>
            </a:r>
            <a:r>
              <a:rPr lang="en-US" sz="2200" dirty="0" smtClean="0">
                <a:latin typeface="Arial" pitchFamily="34" charset="0"/>
                <a:cs typeface="Arial" pitchFamily="34" charset="0"/>
              </a:rPr>
              <a:t>    Height &amp; Weight of a certain group of students.</a:t>
            </a:r>
            <a:endParaRPr lang="en-IN" sz="2200" dirty="0" smtClean="0">
              <a:latin typeface="Arial" pitchFamily="34" charset="0"/>
              <a:cs typeface="Arial" pitchFamily="34" charset="0"/>
            </a:endParaRPr>
          </a:p>
          <a:p>
            <a:pPr algn="just">
              <a:lnSpc>
                <a:spcPct val="150000"/>
              </a:lnSpc>
              <a:spcBef>
                <a:spcPts val="0"/>
              </a:spcBef>
            </a:pPr>
            <a:endParaRPr lang="en-IN" sz="2200" dirty="0" smtClean="0">
              <a:latin typeface="Arial" pitchFamily="34" charset="0"/>
              <a:cs typeface="Arial" pitchFamily="34" charset="0"/>
            </a:endParaRPr>
          </a:p>
          <a:p>
            <a:pPr lvl="0" algn="just">
              <a:lnSpc>
                <a:spcPct val="150000"/>
              </a:lnSpc>
              <a:spcBef>
                <a:spcPts val="0"/>
              </a:spcBef>
            </a:pPr>
            <a:r>
              <a:rPr lang="en-US" sz="2800" b="1" dirty="0" smtClean="0">
                <a:solidFill>
                  <a:srgbClr val="C00000"/>
                </a:solidFill>
                <a:latin typeface="Arial" pitchFamily="34" charset="0"/>
                <a:cs typeface="Arial" pitchFamily="34" charset="0"/>
              </a:rPr>
              <a:t>Negative Correlation:</a:t>
            </a:r>
            <a:r>
              <a:rPr lang="en-US" sz="2200" dirty="0" smtClean="0">
                <a:latin typeface="Arial" pitchFamily="34" charset="0"/>
                <a:cs typeface="Arial" pitchFamily="34" charset="0"/>
              </a:rPr>
              <a:t> It means in the value of the variable is in the opposite direction i.e. if the value of ‘</a:t>
            </a:r>
            <a:r>
              <a:rPr lang="en-US" sz="2200" i="1" dirty="0" smtClean="0">
                <a:latin typeface="Arial" pitchFamily="34" charset="0"/>
                <a:cs typeface="Arial" pitchFamily="34" charset="0"/>
              </a:rPr>
              <a:t>X</a:t>
            </a:r>
            <a:r>
              <a:rPr lang="en-US" sz="2200" dirty="0" smtClean="0">
                <a:latin typeface="Arial" pitchFamily="34" charset="0"/>
                <a:cs typeface="Arial" pitchFamily="34" charset="0"/>
              </a:rPr>
              <a:t>’ increases then the value of ‘</a:t>
            </a:r>
            <a:r>
              <a:rPr lang="en-US" sz="2200" i="1" dirty="0" smtClean="0">
                <a:latin typeface="Arial" pitchFamily="34" charset="0"/>
                <a:cs typeface="Arial" pitchFamily="34" charset="0"/>
              </a:rPr>
              <a:t>Y</a:t>
            </a:r>
            <a:r>
              <a:rPr lang="en-US" sz="2200" dirty="0" smtClean="0">
                <a:latin typeface="Arial" pitchFamily="34" charset="0"/>
                <a:cs typeface="Arial" pitchFamily="34" charset="0"/>
              </a:rPr>
              <a:t>’ is decreases and vice versa.</a:t>
            </a:r>
            <a:endParaRPr lang="en-IN" sz="2200" dirty="0" smtClean="0">
              <a:latin typeface="Arial" pitchFamily="34" charset="0"/>
              <a:cs typeface="Arial" pitchFamily="34" charset="0"/>
            </a:endParaRPr>
          </a:p>
          <a:p>
            <a:pPr lvl="0" algn="just">
              <a:lnSpc>
                <a:spcPct val="150000"/>
              </a:lnSpc>
              <a:spcBef>
                <a:spcPts val="0"/>
              </a:spcBef>
              <a:buNone/>
            </a:pPr>
            <a:r>
              <a:rPr lang="en-US" sz="2200" dirty="0" smtClean="0">
                <a:latin typeface="Arial" pitchFamily="34" charset="0"/>
                <a:cs typeface="Arial" pitchFamily="34" charset="0"/>
              </a:rPr>
              <a:t>	</a:t>
            </a:r>
            <a:r>
              <a:rPr lang="en-US" sz="2200" b="1" dirty="0" smtClean="0">
                <a:latin typeface="Arial" pitchFamily="34" charset="0"/>
                <a:cs typeface="Arial" pitchFamily="34" charset="0"/>
              </a:rPr>
              <a:t>Example:</a:t>
            </a:r>
            <a:r>
              <a:rPr lang="en-US" sz="2200" dirty="0" smtClean="0">
                <a:latin typeface="Arial" pitchFamily="34" charset="0"/>
                <a:cs typeface="Arial" pitchFamily="34" charset="0"/>
              </a:rPr>
              <a:t> The high price reduces the demand of a particular commodity.</a:t>
            </a:r>
          </a:p>
          <a:p>
            <a:pPr algn="just">
              <a:lnSpc>
                <a:spcPct val="150000"/>
              </a:lnSpc>
              <a:spcBef>
                <a:spcPts val="0"/>
              </a:spcBef>
            </a:pPr>
            <a:endParaRPr lang="en-IN" sz="22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900"/>
            <a:ext cx="9144000" cy="1143000"/>
          </a:xfrm>
        </p:spPr>
        <p:txBody>
          <a:bodyPr>
            <a:normAutofit/>
          </a:bodyPr>
          <a:lstStyle/>
          <a:p>
            <a:pPr lvl="0"/>
            <a:r>
              <a:rPr lang="en-US" b="1" dirty="0" smtClean="0">
                <a:solidFill>
                  <a:srgbClr val="C00000"/>
                </a:solidFill>
                <a:latin typeface="Arial" pitchFamily="34" charset="0"/>
                <a:cs typeface="Arial" pitchFamily="34" charset="0"/>
              </a:rPr>
              <a:t>Linear Correlation</a:t>
            </a:r>
            <a:endParaRPr lang="en-IN" b="1" dirty="0">
              <a:solidFill>
                <a:srgbClr val="C00000"/>
              </a:solidFill>
            </a:endParaRPr>
          </a:p>
        </p:txBody>
      </p:sp>
      <p:sp>
        <p:nvSpPr>
          <p:cNvPr id="3" name="Content Placeholder 2"/>
          <p:cNvSpPr>
            <a:spLocks noGrp="1"/>
          </p:cNvSpPr>
          <p:nvPr>
            <p:ph idx="1"/>
          </p:nvPr>
        </p:nvSpPr>
        <p:spPr>
          <a:xfrm>
            <a:off x="0" y="1000132"/>
            <a:ext cx="8858280" cy="5572140"/>
          </a:xfrm>
        </p:spPr>
        <p:txBody>
          <a:bodyPr>
            <a:noAutofit/>
          </a:bodyPr>
          <a:lstStyle/>
          <a:p>
            <a:pPr lvl="0" algn="just">
              <a:lnSpc>
                <a:spcPct val="150000"/>
              </a:lnSpc>
              <a:spcBef>
                <a:spcPts val="0"/>
              </a:spcBef>
            </a:pPr>
            <a:r>
              <a:rPr lang="en-US" sz="2800" b="1" dirty="0" smtClean="0">
                <a:latin typeface="Arial" pitchFamily="34" charset="0"/>
                <a:cs typeface="Arial" pitchFamily="34" charset="0"/>
              </a:rPr>
              <a:t>The correlation between two variables is said to be linear if the change of one unit in one variable result in the corresponding change in the other variable over the entire range of values.</a:t>
            </a:r>
          </a:p>
          <a:p>
            <a:pPr lvl="0" algn="just">
              <a:lnSpc>
                <a:spcPct val="150000"/>
              </a:lnSpc>
              <a:spcBef>
                <a:spcPts val="0"/>
              </a:spcBef>
            </a:pPr>
            <a:r>
              <a:rPr lang="en-US" sz="2800" b="1" dirty="0" smtClean="0">
                <a:latin typeface="Arial" pitchFamily="34" charset="0"/>
                <a:cs typeface="Arial" pitchFamily="34" charset="0"/>
              </a:rPr>
              <a:t>EX:</a:t>
            </a:r>
          </a:p>
          <a:p>
            <a:pPr lvl="0" algn="just">
              <a:lnSpc>
                <a:spcPct val="150000"/>
              </a:lnSpc>
              <a:spcBef>
                <a:spcPts val="0"/>
              </a:spcBef>
            </a:pPr>
            <a:endParaRPr lang="en-US" sz="2800" b="1" dirty="0" smtClean="0">
              <a:latin typeface="Arial" pitchFamily="34" charset="0"/>
              <a:cs typeface="Arial" pitchFamily="34" charset="0"/>
            </a:endParaRPr>
          </a:p>
          <a:p>
            <a:pPr lvl="0" algn="just">
              <a:lnSpc>
                <a:spcPct val="150000"/>
              </a:lnSpc>
              <a:spcBef>
                <a:spcPts val="0"/>
              </a:spcBef>
            </a:pPr>
            <a:r>
              <a:rPr lang="en-US" sz="2800" b="1" dirty="0" smtClean="0">
                <a:latin typeface="Arial" pitchFamily="34" charset="0"/>
                <a:cs typeface="Arial" pitchFamily="34" charset="0"/>
              </a:rPr>
              <a:t>Thus, for a unit change in the value of x, there is a constant change in the corresponding values of y.</a:t>
            </a:r>
            <a:endParaRPr lang="en-IN" sz="2800" b="1" dirty="0" smtClean="0">
              <a:latin typeface="Arial" pitchFamily="34" charset="0"/>
              <a:cs typeface="Arial" pitchFamily="34" charset="0"/>
            </a:endParaRPr>
          </a:p>
          <a:p>
            <a:pPr algn="just"/>
            <a:endParaRPr lang="en-IN" sz="2800" b="1" dirty="0"/>
          </a:p>
        </p:txBody>
      </p:sp>
      <p:graphicFrame>
        <p:nvGraphicFramePr>
          <p:cNvPr id="4" name="Table 3"/>
          <p:cNvGraphicFramePr>
            <a:graphicFrameLocks noGrp="1"/>
          </p:cNvGraphicFramePr>
          <p:nvPr/>
        </p:nvGraphicFramePr>
        <p:xfrm>
          <a:off x="1785918" y="4071942"/>
          <a:ext cx="6096000" cy="9144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n-US" sz="2400" dirty="0" smtClean="0">
                          <a:latin typeface="Arial" pitchFamily="34" charset="0"/>
                          <a:cs typeface="Arial" pitchFamily="34" charset="0"/>
                        </a:rPr>
                        <a:t>X</a:t>
                      </a:r>
                      <a:endParaRPr lang="en-IN" sz="2400" dirty="0">
                        <a:latin typeface="Arial" pitchFamily="34" charset="0"/>
                        <a:cs typeface="Arial" pitchFamily="34" charset="0"/>
                      </a:endParaRPr>
                    </a:p>
                  </a:txBody>
                  <a:tcPr/>
                </a:tc>
                <a:tc>
                  <a:txBody>
                    <a:bodyPr/>
                    <a:lstStyle/>
                    <a:p>
                      <a:pPr algn="ctr"/>
                      <a:r>
                        <a:rPr lang="en-US" sz="2400" dirty="0" smtClean="0">
                          <a:latin typeface="Arial" pitchFamily="34" charset="0"/>
                          <a:cs typeface="Arial" pitchFamily="34" charset="0"/>
                        </a:rPr>
                        <a:t>2</a:t>
                      </a:r>
                      <a:endParaRPr lang="en-IN" sz="2400" dirty="0">
                        <a:latin typeface="Arial" pitchFamily="34" charset="0"/>
                        <a:cs typeface="Arial" pitchFamily="34" charset="0"/>
                      </a:endParaRPr>
                    </a:p>
                  </a:txBody>
                  <a:tcPr/>
                </a:tc>
                <a:tc>
                  <a:txBody>
                    <a:bodyPr/>
                    <a:lstStyle/>
                    <a:p>
                      <a:pPr algn="ctr"/>
                      <a:r>
                        <a:rPr lang="en-US" sz="2400" dirty="0" smtClean="0">
                          <a:latin typeface="Arial" pitchFamily="34" charset="0"/>
                          <a:cs typeface="Arial" pitchFamily="34" charset="0"/>
                        </a:rPr>
                        <a:t>4</a:t>
                      </a:r>
                      <a:endParaRPr lang="en-IN" sz="2400" dirty="0">
                        <a:latin typeface="Arial" pitchFamily="34" charset="0"/>
                        <a:cs typeface="Arial" pitchFamily="34" charset="0"/>
                      </a:endParaRPr>
                    </a:p>
                  </a:txBody>
                  <a:tcPr/>
                </a:tc>
                <a:tc>
                  <a:txBody>
                    <a:bodyPr/>
                    <a:lstStyle/>
                    <a:p>
                      <a:pPr algn="ctr"/>
                      <a:r>
                        <a:rPr lang="en-US" sz="2400" dirty="0" smtClean="0">
                          <a:latin typeface="Arial" pitchFamily="34" charset="0"/>
                          <a:cs typeface="Arial" pitchFamily="34" charset="0"/>
                        </a:rPr>
                        <a:t>6</a:t>
                      </a:r>
                      <a:endParaRPr lang="en-IN" sz="2400" dirty="0">
                        <a:latin typeface="Arial" pitchFamily="34" charset="0"/>
                        <a:cs typeface="Arial" pitchFamily="34" charset="0"/>
                      </a:endParaRPr>
                    </a:p>
                  </a:txBody>
                  <a:tcPr/>
                </a:tc>
                <a:tc>
                  <a:txBody>
                    <a:bodyPr/>
                    <a:lstStyle/>
                    <a:p>
                      <a:pPr algn="ctr"/>
                      <a:r>
                        <a:rPr lang="en-US" sz="2400" dirty="0" smtClean="0">
                          <a:latin typeface="Arial" pitchFamily="34" charset="0"/>
                          <a:cs typeface="Arial" pitchFamily="34" charset="0"/>
                        </a:rPr>
                        <a:t>8</a:t>
                      </a:r>
                      <a:endParaRPr lang="en-IN" sz="2400" dirty="0">
                        <a:latin typeface="Arial" pitchFamily="34" charset="0"/>
                        <a:cs typeface="Arial" pitchFamily="34" charset="0"/>
                      </a:endParaRPr>
                    </a:p>
                  </a:txBody>
                  <a:tcPr/>
                </a:tc>
                <a:tc>
                  <a:txBody>
                    <a:bodyPr/>
                    <a:lstStyle/>
                    <a:p>
                      <a:pPr algn="ctr"/>
                      <a:r>
                        <a:rPr lang="en-US" sz="2400" dirty="0" smtClean="0">
                          <a:latin typeface="Arial" pitchFamily="34" charset="0"/>
                          <a:cs typeface="Arial" pitchFamily="34" charset="0"/>
                        </a:rPr>
                        <a:t>10</a:t>
                      </a:r>
                      <a:endParaRPr lang="en-IN" sz="2400" dirty="0">
                        <a:latin typeface="Arial" pitchFamily="34" charset="0"/>
                        <a:cs typeface="Arial" pitchFamily="34" charset="0"/>
                      </a:endParaRPr>
                    </a:p>
                  </a:txBody>
                  <a:tcPr/>
                </a:tc>
              </a:tr>
              <a:tr h="370840">
                <a:tc>
                  <a:txBody>
                    <a:bodyPr/>
                    <a:lstStyle/>
                    <a:p>
                      <a:pPr algn="ctr"/>
                      <a:r>
                        <a:rPr lang="en-US" sz="2400" dirty="0" smtClean="0">
                          <a:latin typeface="Arial" pitchFamily="34" charset="0"/>
                          <a:cs typeface="Arial" pitchFamily="34" charset="0"/>
                        </a:rPr>
                        <a:t>Y</a:t>
                      </a:r>
                      <a:endParaRPr lang="en-IN" sz="2400" dirty="0">
                        <a:latin typeface="Arial" pitchFamily="34" charset="0"/>
                        <a:cs typeface="Arial" pitchFamily="34" charset="0"/>
                      </a:endParaRPr>
                    </a:p>
                  </a:txBody>
                  <a:tcPr/>
                </a:tc>
                <a:tc>
                  <a:txBody>
                    <a:bodyPr/>
                    <a:lstStyle/>
                    <a:p>
                      <a:pPr algn="ctr"/>
                      <a:r>
                        <a:rPr lang="en-US" sz="2400" dirty="0" smtClean="0">
                          <a:latin typeface="Arial" pitchFamily="34" charset="0"/>
                          <a:cs typeface="Arial" pitchFamily="34" charset="0"/>
                        </a:rPr>
                        <a:t>7</a:t>
                      </a:r>
                      <a:endParaRPr lang="en-IN" sz="2400" dirty="0">
                        <a:latin typeface="Arial" pitchFamily="34" charset="0"/>
                        <a:cs typeface="Arial" pitchFamily="34" charset="0"/>
                      </a:endParaRPr>
                    </a:p>
                  </a:txBody>
                  <a:tcPr/>
                </a:tc>
                <a:tc>
                  <a:txBody>
                    <a:bodyPr/>
                    <a:lstStyle/>
                    <a:p>
                      <a:pPr algn="ctr"/>
                      <a:r>
                        <a:rPr lang="en-US" sz="2400" dirty="0" smtClean="0">
                          <a:latin typeface="Arial" pitchFamily="34" charset="0"/>
                          <a:cs typeface="Arial" pitchFamily="34" charset="0"/>
                        </a:rPr>
                        <a:t>13</a:t>
                      </a:r>
                      <a:endParaRPr lang="en-IN" sz="2400" dirty="0">
                        <a:latin typeface="Arial" pitchFamily="34" charset="0"/>
                        <a:cs typeface="Arial" pitchFamily="34" charset="0"/>
                      </a:endParaRPr>
                    </a:p>
                  </a:txBody>
                  <a:tcPr/>
                </a:tc>
                <a:tc>
                  <a:txBody>
                    <a:bodyPr/>
                    <a:lstStyle/>
                    <a:p>
                      <a:pPr algn="ctr"/>
                      <a:r>
                        <a:rPr lang="en-US" sz="2400" dirty="0" smtClean="0">
                          <a:latin typeface="Arial" pitchFamily="34" charset="0"/>
                          <a:cs typeface="Arial" pitchFamily="34" charset="0"/>
                        </a:rPr>
                        <a:t>19</a:t>
                      </a:r>
                      <a:endParaRPr lang="en-IN" sz="2400" dirty="0">
                        <a:latin typeface="Arial" pitchFamily="34" charset="0"/>
                        <a:cs typeface="Arial" pitchFamily="34" charset="0"/>
                      </a:endParaRPr>
                    </a:p>
                  </a:txBody>
                  <a:tcPr/>
                </a:tc>
                <a:tc>
                  <a:txBody>
                    <a:bodyPr/>
                    <a:lstStyle/>
                    <a:p>
                      <a:pPr algn="ctr"/>
                      <a:r>
                        <a:rPr lang="en-US" sz="2400" dirty="0" smtClean="0">
                          <a:latin typeface="Arial" pitchFamily="34" charset="0"/>
                          <a:cs typeface="Arial" pitchFamily="34" charset="0"/>
                        </a:rPr>
                        <a:t>25</a:t>
                      </a:r>
                      <a:endParaRPr lang="en-IN" sz="2400" dirty="0">
                        <a:latin typeface="Arial" pitchFamily="34" charset="0"/>
                        <a:cs typeface="Arial" pitchFamily="34" charset="0"/>
                      </a:endParaRPr>
                    </a:p>
                  </a:txBody>
                  <a:tcPr/>
                </a:tc>
                <a:tc>
                  <a:txBody>
                    <a:bodyPr/>
                    <a:lstStyle/>
                    <a:p>
                      <a:pPr algn="ctr"/>
                      <a:r>
                        <a:rPr lang="en-US" sz="2400" dirty="0" smtClean="0">
                          <a:latin typeface="Arial" pitchFamily="34" charset="0"/>
                          <a:cs typeface="Arial" pitchFamily="34" charset="0"/>
                        </a:rPr>
                        <a:t>31</a:t>
                      </a:r>
                      <a:endParaRPr lang="en-IN" sz="2400" dirty="0">
                        <a:latin typeface="Arial" pitchFamily="34" charset="0"/>
                        <a:cs typeface="Arial" pitchFamily="34" charset="0"/>
                      </a:endParaRP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143000"/>
          </a:xfrm>
        </p:spPr>
        <p:txBody>
          <a:bodyPr/>
          <a:lstStyle/>
          <a:p>
            <a:r>
              <a:rPr lang="en-US" b="1" dirty="0" smtClean="0">
                <a:solidFill>
                  <a:srgbClr val="C00000"/>
                </a:solidFill>
                <a:latin typeface="Arial" pitchFamily="34" charset="0"/>
                <a:cs typeface="Arial" pitchFamily="34" charset="0"/>
              </a:rPr>
              <a:t>Non-Linear Correlation</a:t>
            </a:r>
            <a:endParaRPr lang="en-IN" dirty="0">
              <a:solidFill>
                <a:srgbClr val="C00000"/>
              </a:solidFill>
            </a:endParaRPr>
          </a:p>
        </p:txBody>
      </p:sp>
      <p:sp>
        <p:nvSpPr>
          <p:cNvPr id="3" name="Content Placeholder 2"/>
          <p:cNvSpPr>
            <a:spLocks noGrp="1"/>
          </p:cNvSpPr>
          <p:nvPr>
            <p:ph idx="1"/>
          </p:nvPr>
        </p:nvSpPr>
        <p:spPr/>
        <p:txBody>
          <a:bodyPr/>
          <a:lstStyle/>
          <a:p>
            <a:pPr algn="just"/>
            <a:r>
              <a:rPr lang="en-US" b="1" dirty="0" smtClean="0">
                <a:latin typeface="Arial" pitchFamily="34" charset="0"/>
                <a:cs typeface="Arial" pitchFamily="34" charset="0"/>
              </a:rPr>
              <a:t>The correlation between two variables is said to be non linear if corresponding to a unit change in one variable, the other variable does not change at a constant rate but changes at a fluctuating rate. In such cases, if the data is plotted on a graph sheet we will not get a straight line curve. </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281253283"/>
              </p:ext>
            </p:extLst>
          </p:nvPr>
        </p:nvGraphicFramePr>
        <p:xfrm>
          <a:off x="642910" y="1643050"/>
          <a:ext cx="7715304" cy="3929089"/>
        </p:xfrm>
        <a:graphic>
          <a:graphicData uri="http://schemas.openxmlformats.org/drawingml/2006/table">
            <a:tbl>
              <a:tblPr firstRow="1" bandRow="1">
                <a:tableStyleId>{5C22544A-7EE6-4342-B048-85BDC9FD1C3A}</a:tableStyleId>
              </a:tblPr>
              <a:tblGrid>
                <a:gridCol w="4986142"/>
                <a:gridCol w="2729162"/>
              </a:tblGrid>
              <a:tr h="661577">
                <a:tc>
                  <a:txBody>
                    <a:bodyPr/>
                    <a:lstStyle/>
                    <a:p>
                      <a:pPr algn="ctr"/>
                      <a:r>
                        <a:rPr lang="en-GB" sz="2400" b="1" dirty="0" smtClean="0">
                          <a:latin typeface="Arial" pitchFamily="34" charset="0"/>
                          <a:cs typeface="Arial" pitchFamily="34" charset="0"/>
                        </a:rPr>
                        <a:t>Correlation coefficient value</a:t>
                      </a:r>
                      <a:endParaRPr lang="en-GB" sz="2400" b="1" dirty="0">
                        <a:latin typeface="Arial" pitchFamily="34" charset="0"/>
                        <a:cs typeface="Arial" pitchFamily="34" charset="0"/>
                      </a:endParaRPr>
                    </a:p>
                  </a:txBody>
                  <a:tcPr/>
                </a:tc>
                <a:tc>
                  <a:txBody>
                    <a:bodyPr/>
                    <a:lstStyle/>
                    <a:p>
                      <a:pPr algn="ctr"/>
                      <a:r>
                        <a:rPr lang="en-GB" sz="2400" b="1" dirty="0" smtClean="0">
                          <a:latin typeface="Arial" pitchFamily="34" charset="0"/>
                          <a:cs typeface="Arial" pitchFamily="34" charset="0"/>
                        </a:rPr>
                        <a:t>Relationship</a:t>
                      </a:r>
                      <a:endParaRPr lang="en-GB" sz="2400" b="1" dirty="0">
                        <a:latin typeface="Arial" pitchFamily="34" charset="0"/>
                        <a:cs typeface="Arial" pitchFamily="34" charset="0"/>
                      </a:endParaRPr>
                    </a:p>
                  </a:txBody>
                  <a:tcPr/>
                </a:tc>
              </a:tr>
              <a:tr h="816878">
                <a:tc>
                  <a:txBody>
                    <a:bodyPr/>
                    <a:lstStyle/>
                    <a:p>
                      <a:pPr algn="ctr"/>
                      <a:r>
                        <a:rPr lang="en-GB" sz="2400" b="1" dirty="0" smtClean="0">
                          <a:latin typeface="Arial" pitchFamily="34" charset="0"/>
                          <a:cs typeface="Arial" pitchFamily="34" charset="0"/>
                        </a:rPr>
                        <a:t>-0.3</a:t>
                      </a:r>
                      <a:r>
                        <a:rPr lang="en-GB" sz="2400" b="1" baseline="0" dirty="0" smtClean="0">
                          <a:latin typeface="Arial" pitchFamily="34" charset="0"/>
                          <a:cs typeface="Arial" pitchFamily="34" charset="0"/>
                        </a:rPr>
                        <a:t>           to      +0.3</a:t>
                      </a:r>
                      <a:endParaRPr lang="en-GB" sz="2400" b="1" dirty="0">
                        <a:latin typeface="Arial" pitchFamily="34" charset="0"/>
                        <a:cs typeface="Arial" pitchFamily="34" charset="0"/>
                      </a:endParaRPr>
                    </a:p>
                  </a:txBody>
                  <a:tcPr/>
                </a:tc>
                <a:tc>
                  <a:txBody>
                    <a:bodyPr/>
                    <a:lstStyle/>
                    <a:p>
                      <a:pPr algn="ctr"/>
                      <a:r>
                        <a:rPr lang="en-GB" sz="2400" b="1" dirty="0" smtClean="0">
                          <a:latin typeface="Arial" pitchFamily="34" charset="0"/>
                          <a:cs typeface="Arial" pitchFamily="34" charset="0"/>
                        </a:rPr>
                        <a:t>Weak</a:t>
                      </a:r>
                      <a:endParaRPr lang="en-GB" sz="2400" b="1" dirty="0">
                        <a:latin typeface="Arial" pitchFamily="34" charset="0"/>
                        <a:cs typeface="Arial" pitchFamily="34" charset="0"/>
                      </a:endParaRPr>
                    </a:p>
                  </a:txBody>
                  <a:tcPr/>
                </a:tc>
              </a:tr>
              <a:tr h="816878">
                <a:tc>
                  <a:txBody>
                    <a:bodyPr/>
                    <a:lstStyle/>
                    <a:p>
                      <a:pPr algn="ctr">
                        <a:tabLst>
                          <a:tab pos="1882775" algn="l"/>
                          <a:tab pos="2513013" algn="l"/>
                        </a:tabLst>
                      </a:pPr>
                      <a:r>
                        <a:rPr lang="en-GB" sz="2400" b="1" dirty="0" smtClean="0">
                          <a:latin typeface="Arial" pitchFamily="34" charset="0"/>
                          <a:cs typeface="Arial" pitchFamily="34" charset="0"/>
                        </a:rPr>
                        <a:t>-0.5 to -0.3	or	0.3 to 0.5</a:t>
                      </a:r>
                      <a:endParaRPr lang="en-GB" sz="2400" b="1" dirty="0">
                        <a:latin typeface="Arial" pitchFamily="34" charset="0"/>
                        <a:cs typeface="Arial" pitchFamily="34" charset="0"/>
                      </a:endParaRPr>
                    </a:p>
                  </a:txBody>
                  <a:tcPr/>
                </a:tc>
                <a:tc>
                  <a:txBody>
                    <a:bodyPr/>
                    <a:lstStyle/>
                    <a:p>
                      <a:pPr algn="ctr"/>
                      <a:r>
                        <a:rPr lang="en-GB" sz="2400" b="1" dirty="0" smtClean="0">
                          <a:latin typeface="Arial" pitchFamily="34" charset="0"/>
                          <a:cs typeface="Arial" pitchFamily="34" charset="0"/>
                        </a:rPr>
                        <a:t>Moderate</a:t>
                      </a:r>
                      <a:endParaRPr lang="en-GB" sz="2400" b="1" dirty="0">
                        <a:latin typeface="Arial" pitchFamily="34" charset="0"/>
                        <a:cs typeface="Arial" pitchFamily="34" charset="0"/>
                      </a:endParaRPr>
                    </a:p>
                  </a:txBody>
                  <a:tcPr/>
                </a:tc>
              </a:tr>
              <a:tr h="816878">
                <a:tc>
                  <a:txBody>
                    <a:bodyPr/>
                    <a:lstStyle/>
                    <a:p>
                      <a:pPr algn="ctr">
                        <a:tabLst>
                          <a:tab pos="1882775" algn="l"/>
                          <a:tab pos="2513013" algn="l"/>
                        </a:tabLst>
                      </a:pPr>
                      <a:r>
                        <a:rPr lang="en-GB" sz="2400" b="1" dirty="0" smtClean="0">
                          <a:latin typeface="Arial" pitchFamily="34" charset="0"/>
                          <a:cs typeface="Arial" pitchFamily="34" charset="0"/>
                        </a:rPr>
                        <a:t>-0.9 to -0.5	or	0.5 to 0.9</a:t>
                      </a:r>
                      <a:endParaRPr lang="en-GB" sz="2400" b="1" dirty="0">
                        <a:latin typeface="Arial" pitchFamily="34" charset="0"/>
                        <a:cs typeface="Arial" pitchFamily="34" charset="0"/>
                      </a:endParaRPr>
                    </a:p>
                  </a:txBody>
                  <a:tcPr/>
                </a:tc>
                <a:tc>
                  <a:txBody>
                    <a:bodyPr/>
                    <a:lstStyle/>
                    <a:p>
                      <a:pPr algn="ctr"/>
                      <a:r>
                        <a:rPr lang="en-GB" sz="2400" b="1" dirty="0" smtClean="0">
                          <a:latin typeface="Arial" pitchFamily="34" charset="0"/>
                          <a:cs typeface="Arial" pitchFamily="34" charset="0"/>
                        </a:rPr>
                        <a:t>Strong</a:t>
                      </a:r>
                      <a:endParaRPr lang="en-GB" sz="2400" b="1" dirty="0">
                        <a:latin typeface="Arial" pitchFamily="34" charset="0"/>
                        <a:cs typeface="Arial" pitchFamily="34" charset="0"/>
                      </a:endParaRPr>
                    </a:p>
                  </a:txBody>
                  <a:tcPr/>
                </a:tc>
              </a:tr>
              <a:tr h="816878">
                <a:tc>
                  <a:txBody>
                    <a:bodyPr/>
                    <a:lstStyle/>
                    <a:p>
                      <a:pPr algn="ctr">
                        <a:tabLst>
                          <a:tab pos="1882775" algn="l"/>
                          <a:tab pos="2513013" algn="l"/>
                        </a:tabLst>
                      </a:pPr>
                      <a:r>
                        <a:rPr lang="en-GB" sz="2400" b="1" dirty="0" smtClean="0">
                          <a:latin typeface="Arial" pitchFamily="34" charset="0"/>
                          <a:cs typeface="Arial" pitchFamily="34" charset="0"/>
                        </a:rPr>
                        <a:t>-1.0 to -0.9	or	0.9 to 1.0</a:t>
                      </a:r>
                      <a:endParaRPr lang="en-GB" sz="2400" b="1" dirty="0">
                        <a:latin typeface="Arial" pitchFamily="34" charset="0"/>
                        <a:cs typeface="Arial" pitchFamily="34" charset="0"/>
                      </a:endParaRPr>
                    </a:p>
                  </a:txBody>
                  <a:tcPr/>
                </a:tc>
                <a:tc>
                  <a:txBody>
                    <a:bodyPr/>
                    <a:lstStyle/>
                    <a:p>
                      <a:pPr algn="ctr"/>
                      <a:r>
                        <a:rPr lang="en-GB" sz="2400" b="1" dirty="0" smtClean="0">
                          <a:latin typeface="Arial" pitchFamily="34" charset="0"/>
                          <a:cs typeface="Arial" pitchFamily="34" charset="0"/>
                        </a:rPr>
                        <a:t>Very strong</a:t>
                      </a:r>
                      <a:endParaRPr lang="en-GB" sz="2400" b="1" dirty="0">
                        <a:latin typeface="Arial" pitchFamily="34" charset="0"/>
                        <a:cs typeface="Arial" pitchFamily="34" charset="0"/>
                      </a:endParaRPr>
                    </a:p>
                  </a:txBody>
                  <a:tcPr/>
                </a:tc>
              </a:tr>
            </a:tbl>
          </a:graphicData>
        </a:graphic>
      </p:graphicFrame>
      <p:sp>
        <p:nvSpPr>
          <p:cNvPr id="3" name="Rectangle 2"/>
          <p:cNvSpPr/>
          <p:nvPr/>
        </p:nvSpPr>
        <p:spPr>
          <a:xfrm>
            <a:off x="642910" y="500042"/>
            <a:ext cx="7830889" cy="707886"/>
          </a:xfrm>
          <a:prstGeom prst="rect">
            <a:avLst/>
          </a:prstGeom>
        </p:spPr>
        <p:txBody>
          <a:bodyPr wrap="square">
            <a:spAutoFit/>
          </a:bodyPr>
          <a:lstStyle/>
          <a:p>
            <a:pPr lvl="0" algn="ctr"/>
            <a:r>
              <a:rPr lang="en-GB" sz="4000" b="1" dirty="0" smtClean="0">
                <a:solidFill>
                  <a:srgbClr val="C00000"/>
                </a:solidFill>
                <a:latin typeface="Arial" pitchFamily="34" charset="0"/>
                <a:cs typeface="Arial" pitchFamily="34" charset="0"/>
              </a:rPr>
              <a:t>Strong / Weak Correlation</a:t>
            </a:r>
            <a:endParaRPr lang="en-IN" sz="4000"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261522" y="1440210"/>
            <a:ext cx="8668196" cy="576064"/>
          </a:xfrm>
          <a:prstGeom prst="rect">
            <a:avLst/>
          </a:prstGeom>
        </p:spPr>
        <p:txBody>
          <a:bodyPr vert="horz" lIns="91440" tIns="45720" rIns="91440" bIns="45720" rtlCol="0">
            <a:noAutofit/>
          </a:bodyPr>
          <a:lstStyle/>
          <a:p>
            <a:pPr marL="0" marR="0" lvl="0" indent="0" algn="ctr" defTabSz="914400" rtl="0" eaLnBrk="1" fontAlgn="auto" latinLnBrk="0" hangingPunct="1">
              <a:lnSpc>
                <a:spcPct val="80000"/>
              </a:lnSpc>
              <a:spcBef>
                <a:spcPct val="20000"/>
              </a:spcBef>
              <a:spcAft>
                <a:spcPts val="0"/>
              </a:spcAft>
              <a:buClrTx/>
              <a:buSzTx/>
              <a:buFont typeface="Arial" pitchFamily="34" charset="0"/>
              <a:buNone/>
              <a:tabLst/>
              <a:defRPr/>
            </a:pPr>
            <a:endParaRPr kumimoji="0" lang="en-GB" sz="2800" b="1" i="0" u="none" strike="noStrike" kern="1200" cap="none" spc="0" normalizeH="0" baseline="0" noProof="0" dirty="0" smtClean="0">
              <a:ln>
                <a:noFill/>
              </a:ln>
              <a:solidFill>
                <a:srgbClr val="00B0F0"/>
              </a:solidFill>
              <a:effectLst/>
              <a:uLnTx/>
              <a:uFillTx/>
              <a:latin typeface="+mn-lt"/>
              <a:ea typeface="+mn-ea"/>
              <a:cs typeface="+mn-cs"/>
            </a:endParaRPr>
          </a:p>
          <a:p>
            <a:pPr marL="0" marR="0" lvl="0" indent="0" algn="ctr" defTabSz="914400" rtl="0" eaLnBrk="1" fontAlgn="auto" latinLnBrk="0" hangingPunct="1">
              <a:lnSpc>
                <a:spcPct val="80000"/>
              </a:lnSpc>
              <a:spcBef>
                <a:spcPct val="20000"/>
              </a:spcBef>
              <a:spcAft>
                <a:spcPts val="0"/>
              </a:spcAft>
              <a:buClrTx/>
              <a:buSzTx/>
              <a:buFont typeface="Wingdings 3" pitchFamily="18" charset="2"/>
              <a:buNone/>
              <a:tabLst/>
              <a:defRPr/>
            </a:pPr>
            <a:endParaRPr kumimoji="0" lang="en-GB" sz="2800" b="1" i="0" u="none" strike="noStrike" kern="1200" cap="none" spc="0" normalizeH="0" baseline="0" noProof="0" dirty="0" smtClean="0">
              <a:ln>
                <a:noFill/>
              </a:ln>
              <a:solidFill>
                <a:srgbClr val="00B0F0"/>
              </a:solidFill>
              <a:effectLst/>
              <a:uLnTx/>
              <a:uFillTx/>
              <a:latin typeface="+mn-lt"/>
              <a:ea typeface="+mn-ea"/>
              <a:cs typeface="+mn-cs"/>
            </a:endParaRPr>
          </a:p>
        </p:txBody>
      </p:sp>
      <p:sp>
        <p:nvSpPr>
          <p:cNvPr id="5" name="Rectangle 2"/>
          <p:cNvSpPr txBox="1">
            <a:spLocks noChangeArrowheads="1"/>
          </p:cNvSpPr>
          <p:nvPr/>
        </p:nvSpPr>
        <p:spPr>
          <a:xfrm>
            <a:off x="0" y="0"/>
            <a:ext cx="8929717" cy="12446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000" b="1" i="0" u="none" strike="noStrike" kern="1200" cap="none" spc="0" normalizeH="0" baseline="0" noProof="0" dirty="0" err="1" smtClean="0">
                <a:ln>
                  <a:noFill/>
                </a:ln>
                <a:solidFill>
                  <a:srgbClr val="C00000"/>
                </a:solidFill>
                <a:effectLst/>
                <a:uLnTx/>
                <a:uFillTx/>
                <a:latin typeface="Arial" pitchFamily="34" charset="0"/>
                <a:ea typeface="+mj-ea"/>
                <a:cs typeface="Arial" pitchFamily="34" charset="0"/>
              </a:rPr>
              <a:t>Scatterplot</a:t>
            </a:r>
            <a:endParaRPr kumimoji="0" lang="en-GB" sz="4000" b="1"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endParaRPr>
          </a:p>
          <a:p>
            <a:pPr lvl="0" algn="ctr">
              <a:spcBef>
                <a:spcPct val="0"/>
              </a:spcBef>
              <a:defRPr/>
            </a:pPr>
            <a:r>
              <a:rPr lang="en-GB" sz="4000" b="1" dirty="0" smtClean="0">
                <a:solidFill>
                  <a:srgbClr val="C00000"/>
                </a:solidFill>
                <a:latin typeface="Arial" pitchFamily="34" charset="0"/>
                <a:cs typeface="Arial" pitchFamily="34" charset="0"/>
              </a:rPr>
              <a:t>Relationship between two variables</a:t>
            </a:r>
            <a:endParaRPr kumimoji="0" lang="en-GB" sz="4000" b="1" i="0" u="none" strike="noStrike" kern="1200" cap="none" spc="0" normalizeH="0" baseline="0" noProof="0" dirty="0">
              <a:ln>
                <a:noFill/>
              </a:ln>
              <a:solidFill>
                <a:srgbClr val="C00000"/>
              </a:solidFill>
              <a:effectLst/>
              <a:uLnTx/>
              <a:uFillTx/>
              <a:latin typeface="Arial" pitchFamily="34" charset="0"/>
              <a:ea typeface="+mj-ea"/>
              <a:cs typeface="Arial" pitchFamily="34" charset="0"/>
            </a:endParaRPr>
          </a:p>
        </p:txBody>
      </p:sp>
      <p:pic>
        <p:nvPicPr>
          <p:cNvPr id="8" name="Picture 13"/>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26819"/>
          <a:stretch/>
        </p:blipFill>
        <p:spPr bwMode="auto">
          <a:xfrm>
            <a:off x="701238" y="1746623"/>
            <a:ext cx="6143668" cy="51114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TextBox 8"/>
          <p:cNvSpPr txBox="1"/>
          <p:nvPr/>
        </p:nvSpPr>
        <p:spPr>
          <a:xfrm>
            <a:off x="6987782" y="2357430"/>
            <a:ext cx="1656184" cy="461665"/>
          </a:xfrm>
          <a:prstGeom prst="rect">
            <a:avLst/>
          </a:prstGeom>
          <a:noFill/>
        </p:spPr>
        <p:txBody>
          <a:bodyPr wrap="square" rtlCol="0">
            <a:spAutoFit/>
          </a:bodyPr>
          <a:lstStyle/>
          <a:p>
            <a:r>
              <a:rPr lang="en-GB" sz="2400" b="1" dirty="0" smtClean="0">
                <a:latin typeface="Arial" pitchFamily="34" charset="0"/>
                <a:cs typeface="Arial" pitchFamily="34" charset="0"/>
              </a:rPr>
              <a:t>r = 0.9</a:t>
            </a:r>
            <a:endParaRPr lang="en-GB" sz="2400" b="1" dirty="0">
              <a:latin typeface="Arial" pitchFamily="34" charset="0"/>
              <a:cs typeface="Arial" pitchFamily="34" charset="0"/>
            </a:endParaRPr>
          </a:p>
        </p:txBody>
      </p:sp>
      <p:sp>
        <p:nvSpPr>
          <p:cNvPr id="10" name="TextBox 9"/>
          <p:cNvSpPr txBox="1"/>
          <p:nvPr/>
        </p:nvSpPr>
        <p:spPr>
          <a:xfrm>
            <a:off x="6916344" y="4181781"/>
            <a:ext cx="1656184" cy="461665"/>
          </a:xfrm>
          <a:prstGeom prst="rect">
            <a:avLst/>
          </a:prstGeom>
          <a:noFill/>
        </p:spPr>
        <p:txBody>
          <a:bodyPr wrap="square" rtlCol="0">
            <a:spAutoFit/>
          </a:bodyPr>
          <a:lstStyle/>
          <a:p>
            <a:r>
              <a:rPr lang="en-GB" sz="2400" b="1" dirty="0" smtClean="0">
                <a:latin typeface="Arial" pitchFamily="34" charset="0"/>
                <a:cs typeface="Arial" pitchFamily="34" charset="0"/>
              </a:rPr>
              <a:t>r = 0.01</a:t>
            </a:r>
            <a:endParaRPr lang="en-GB" sz="2400" b="1" dirty="0">
              <a:latin typeface="Arial" pitchFamily="34" charset="0"/>
              <a:cs typeface="Arial" pitchFamily="34" charset="0"/>
            </a:endParaRPr>
          </a:p>
        </p:txBody>
      </p:sp>
      <p:sp>
        <p:nvSpPr>
          <p:cNvPr id="11" name="TextBox 10"/>
          <p:cNvSpPr txBox="1"/>
          <p:nvPr/>
        </p:nvSpPr>
        <p:spPr>
          <a:xfrm>
            <a:off x="6987782" y="5539103"/>
            <a:ext cx="1656184" cy="461665"/>
          </a:xfrm>
          <a:prstGeom prst="rect">
            <a:avLst/>
          </a:prstGeom>
          <a:noFill/>
        </p:spPr>
        <p:txBody>
          <a:bodyPr wrap="square" rtlCol="0">
            <a:spAutoFit/>
          </a:bodyPr>
          <a:lstStyle/>
          <a:p>
            <a:r>
              <a:rPr lang="en-GB" sz="2400" b="1" dirty="0" smtClean="0">
                <a:latin typeface="Arial" pitchFamily="34" charset="0"/>
                <a:cs typeface="Arial" pitchFamily="34" charset="0"/>
              </a:rPr>
              <a:t>r = -0.9</a:t>
            </a:r>
            <a:endParaRPr lang="en-GB" sz="2400" b="1"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214282" y="214290"/>
            <a:ext cx="8686800" cy="941284"/>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GB" sz="4000" dirty="0">
                <a:solidFill>
                  <a:srgbClr val="C00000"/>
                </a:solidFill>
                <a:latin typeface="Arial" pitchFamily="34" charset="0"/>
                <a:cs typeface="Arial" pitchFamily="34" charset="0"/>
              </a:rPr>
              <a:t>Correlation Coefficient </a:t>
            </a:r>
            <a:r>
              <a:rPr lang="en-GB" sz="4000" dirty="0" smtClean="0">
                <a:solidFill>
                  <a:srgbClr val="C00000"/>
                </a:solidFill>
                <a:latin typeface="Arial" pitchFamily="34" charset="0"/>
                <a:cs typeface="Arial" pitchFamily="34" charset="0"/>
              </a:rPr>
              <a:t> ‘r’</a:t>
            </a:r>
            <a:endParaRPr lang="en-GB" sz="4000" dirty="0">
              <a:solidFill>
                <a:srgbClr val="C00000"/>
              </a:solidFill>
              <a:latin typeface="Arial" pitchFamily="34" charset="0"/>
              <a:cs typeface="Arial" pitchFamily="34" charset="0"/>
            </a:endParaRPr>
          </a:p>
        </p:txBody>
      </p:sp>
      <p:grpSp>
        <p:nvGrpSpPr>
          <p:cNvPr id="11" name="Group 4"/>
          <p:cNvGrpSpPr>
            <a:grpSpLocks/>
          </p:cNvGrpSpPr>
          <p:nvPr/>
        </p:nvGrpSpPr>
        <p:grpSpPr bwMode="auto">
          <a:xfrm>
            <a:off x="21579" y="2135366"/>
            <a:ext cx="8908139" cy="4008769"/>
            <a:chOff x="528" y="1812"/>
            <a:chExt cx="5073" cy="2266"/>
          </a:xfrm>
        </p:grpSpPr>
        <p:grpSp>
          <p:nvGrpSpPr>
            <p:cNvPr id="12" name="Group 5"/>
            <p:cNvGrpSpPr>
              <a:grpSpLocks/>
            </p:cNvGrpSpPr>
            <p:nvPr/>
          </p:nvGrpSpPr>
          <p:grpSpPr bwMode="auto">
            <a:xfrm>
              <a:off x="2178" y="2257"/>
              <a:ext cx="1599" cy="1633"/>
              <a:chOff x="1650" y="1728"/>
              <a:chExt cx="2166" cy="1633"/>
            </a:xfrm>
          </p:grpSpPr>
          <p:sp>
            <p:nvSpPr>
              <p:cNvPr id="76" name="Line 6"/>
              <p:cNvSpPr>
                <a:spLocks noChangeShapeType="1"/>
              </p:cNvSpPr>
              <p:nvPr/>
            </p:nvSpPr>
            <p:spPr bwMode="auto">
              <a:xfrm>
                <a:off x="1650" y="2552"/>
                <a:ext cx="2166" cy="1"/>
              </a:xfrm>
              <a:prstGeom prst="line">
                <a:avLst/>
              </a:prstGeom>
              <a:noFill/>
              <a:ln w="9525">
                <a:solidFill>
                  <a:srgbClr val="000000"/>
                </a:solidFill>
                <a:round/>
                <a:headEnd/>
                <a:tailEnd type="triangle" w="med" len="med"/>
              </a:ln>
            </p:spPr>
            <p:txBody>
              <a:bodyPr/>
              <a:lstStyle/>
              <a:p>
                <a:endParaRPr lang="en-IN"/>
              </a:p>
            </p:txBody>
          </p:sp>
          <p:sp>
            <p:nvSpPr>
              <p:cNvPr id="77" name="Line 7"/>
              <p:cNvSpPr>
                <a:spLocks noChangeShapeType="1"/>
              </p:cNvSpPr>
              <p:nvPr/>
            </p:nvSpPr>
            <p:spPr bwMode="auto">
              <a:xfrm flipH="1" flipV="1">
                <a:off x="2688" y="1728"/>
                <a:ext cx="7" cy="1633"/>
              </a:xfrm>
              <a:prstGeom prst="line">
                <a:avLst/>
              </a:prstGeom>
              <a:noFill/>
              <a:ln w="9525">
                <a:solidFill>
                  <a:srgbClr val="000000"/>
                </a:solidFill>
                <a:round/>
                <a:headEnd/>
                <a:tailEnd type="triangle" w="med" len="med"/>
              </a:ln>
            </p:spPr>
            <p:txBody>
              <a:bodyPr/>
              <a:lstStyle/>
              <a:p>
                <a:endParaRPr lang="en-IN"/>
              </a:p>
            </p:txBody>
          </p:sp>
          <p:sp>
            <p:nvSpPr>
              <p:cNvPr id="78" name="Oval 8"/>
              <p:cNvSpPr>
                <a:spLocks noChangeArrowheads="1"/>
              </p:cNvSpPr>
              <p:nvPr/>
            </p:nvSpPr>
            <p:spPr bwMode="auto">
              <a:xfrm>
                <a:off x="2160" y="1893"/>
                <a:ext cx="47" cy="47"/>
              </a:xfrm>
              <a:prstGeom prst="ellipse">
                <a:avLst/>
              </a:prstGeom>
              <a:solidFill>
                <a:srgbClr val="FFFFFF"/>
              </a:solidFill>
              <a:ln w="9525">
                <a:solidFill>
                  <a:srgbClr val="000000"/>
                </a:solidFill>
                <a:round/>
                <a:headEnd/>
                <a:tailEnd/>
              </a:ln>
            </p:spPr>
            <p:txBody>
              <a:bodyPr/>
              <a:lstStyle/>
              <a:p>
                <a:endParaRPr lang="en-IN"/>
              </a:p>
            </p:txBody>
          </p:sp>
          <p:sp>
            <p:nvSpPr>
              <p:cNvPr id="79" name="Oval 9"/>
              <p:cNvSpPr>
                <a:spLocks noChangeArrowheads="1"/>
              </p:cNvSpPr>
              <p:nvPr/>
            </p:nvSpPr>
            <p:spPr bwMode="auto">
              <a:xfrm>
                <a:off x="2952" y="2209"/>
                <a:ext cx="47" cy="47"/>
              </a:xfrm>
              <a:prstGeom prst="ellipse">
                <a:avLst/>
              </a:prstGeom>
              <a:solidFill>
                <a:srgbClr val="FFFFFF"/>
              </a:solidFill>
              <a:ln w="9525">
                <a:solidFill>
                  <a:srgbClr val="000000"/>
                </a:solidFill>
                <a:round/>
                <a:headEnd/>
                <a:tailEnd/>
              </a:ln>
            </p:spPr>
            <p:txBody>
              <a:bodyPr/>
              <a:lstStyle/>
              <a:p>
                <a:endParaRPr lang="en-IN"/>
              </a:p>
            </p:txBody>
          </p:sp>
          <p:sp>
            <p:nvSpPr>
              <p:cNvPr id="80" name="Oval 10"/>
              <p:cNvSpPr>
                <a:spLocks noChangeArrowheads="1"/>
              </p:cNvSpPr>
              <p:nvPr/>
            </p:nvSpPr>
            <p:spPr bwMode="auto">
              <a:xfrm>
                <a:off x="2977" y="2882"/>
                <a:ext cx="47" cy="47"/>
              </a:xfrm>
              <a:prstGeom prst="ellipse">
                <a:avLst/>
              </a:prstGeom>
              <a:solidFill>
                <a:srgbClr val="FFFFFF"/>
              </a:solidFill>
              <a:ln w="9525">
                <a:solidFill>
                  <a:srgbClr val="000000"/>
                </a:solidFill>
                <a:round/>
                <a:headEnd/>
                <a:tailEnd/>
              </a:ln>
            </p:spPr>
            <p:txBody>
              <a:bodyPr/>
              <a:lstStyle/>
              <a:p>
                <a:endParaRPr lang="en-IN"/>
              </a:p>
            </p:txBody>
          </p:sp>
          <p:sp>
            <p:nvSpPr>
              <p:cNvPr id="81" name="Oval 11"/>
              <p:cNvSpPr>
                <a:spLocks noChangeArrowheads="1"/>
              </p:cNvSpPr>
              <p:nvPr/>
            </p:nvSpPr>
            <p:spPr bwMode="auto">
              <a:xfrm>
                <a:off x="2460" y="2741"/>
                <a:ext cx="47" cy="47"/>
              </a:xfrm>
              <a:prstGeom prst="ellipse">
                <a:avLst/>
              </a:prstGeom>
              <a:solidFill>
                <a:srgbClr val="FFFFFF"/>
              </a:solidFill>
              <a:ln w="9525">
                <a:solidFill>
                  <a:srgbClr val="000000"/>
                </a:solidFill>
                <a:round/>
                <a:headEnd/>
                <a:tailEnd/>
              </a:ln>
            </p:spPr>
            <p:txBody>
              <a:bodyPr/>
              <a:lstStyle/>
              <a:p>
                <a:endParaRPr lang="en-IN"/>
              </a:p>
            </p:txBody>
          </p:sp>
          <p:sp>
            <p:nvSpPr>
              <p:cNvPr id="82" name="Oval 12"/>
              <p:cNvSpPr>
                <a:spLocks noChangeArrowheads="1"/>
              </p:cNvSpPr>
              <p:nvPr/>
            </p:nvSpPr>
            <p:spPr bwMode="auto">
              <a:xfrm>
                <a:off x="2952" y="2472"/>
                <a:ext cx="47" cy="47"/>
              </a:xfrm>
              <a:prstGeom prst="ellipse">
                <a:avLst/>
              </a:prstGeom>
              <a:solidFill>
                <a:srgbClr val="FFFFFF"/>
              </a:solidFill>
              <a:ln w="9525">
                <a:solidFill>
                  <a:srgbClr val="000000"/>
                </a:solidFill>
                <a:round/>
                <a:headEnd/>
                <a:tailEnd/>
              </a:ln>
            </p:spPr>
            <p:txBody>
              <a:bodyPr/>
              <a:lstStyle/>
              <a:p>
                <a:endParaRPr lang="en-IN"/>
              </a:p>
            </p:txBody>
          </p:sp>
          <p:sp>
            <p:nvSpPr>
              <p:cNvPr id="83" name="Oval 13"/>
              <p:cNvSpPr>
                <a:spLocks noChangeArrowheads="1"/>
              </p:cNvSpPr>
              <p:nvPr/>
            </p:nvSpPr>
            <p:spPr bwMode="auto">
              <a:xfrm>
                <a:off x="2366" y="2207"/>
                <a:ext cx="47" cy="47"/>
              </a:xfrm>
              <a:prstGeom prst="ellipse">
                <a:avLst/>
              </a:prstGeom>
              <a:solidFill>
                <a:srgbClr val="FFFFFF"/>
              </a:solidFill>
              <a:ln w="9525">
                <a:solidFill>
                  <a:srgbClr val="000000"/>
                </a:solidFill>
                <a:round/>
                <a:headEnd/>
                <a:tailEnd/>
              </a:ln>
            </p:spPr>
            <p:txBody>
              <a:bodyPr/>
              <a:lstStyle/>
              <a:p>
                <a:endParaRPr lang="en-IN"/>
              </a:p>
            </p:txBody>
          </p:sp>
          <p:sp>
            <p:nvSpPr>
              <p:cNvPr id="84" name="Oval 14"/>
              <p:cNvSpPr>
                <a:spLocks noChangeArrowheads="1"/>
              </p:cNvSpPr>
              <p:nvPr/>
            </p:nvSpPr>
            <p:spPr bwMode="auto">
              <a:xfrm>
                <a:off x="3553" y="3217"/>
                <a:ext cx="47" cy="47"/>
              </a:xfrm>
              <a:prstGeom prst="ellipse">
                <a:avLst/>
              </a:prstGeom>
              <a:solidFill>
                <a:srgbClr val="FFFFFF"/>
              </a:solidFill>
              <a:ln w="9525">
                <a:solidFill>
                  <a:srgbClr val="000000"/>
                </a:solidFill>
                <a:round/>
                <a:headEnd/>
                <a:tailEnd/>
              </a:ln>
            </p:spPr>
            <p:txBody>
              <a:bodyPr/>
              <a:lstStyle/>
              <a:p>
                <a:endParaRPr lang="en-IN"/>
              </a:p>
            </p:txBody>
          </p:sp>
          <p:sp>
            <p:nvSpPr>
              <p:cNvPr id="85" name="Oval 15"/>
              <p:cNvSpPr>
                <a:spLocks noChangeArrowheads="1"/>
              </p:cNvSpPr>
              <p:nvPr/>
            </p:nvSpPr>
            <p:spPr bwMode="auto">
              <a:xfrm>
                <a:off x="3119" y="2333"/>
                <a:ext cx="47" cy="47"/>
              </a:xfrm>
              <a:prstGeom prst="ellipse">
                <a:avLst/>
              </a:prstGeom>
              <a:solidFill>
                <a:srgbClr val="FFFFFF"/>
              </a:solidFill>
              <a:ln w="9525">
                <a:solidFill>
                  <a:srgbClr val="000000"/>
                </a:solidFill>
                <a:round/>
                <a:headEnd/>
                <a:tailEnd/>
              </a:ln>
            </p:spPr>
            <p:txBody>
              <a:bodyPr/>
              <a:lstStyle/>
              <a:p>
                <a:endParaRPr lang="en-IN"/>
              </a:p>
            </p:txBody>
          </p:sp>
          <p:sp>
            <p:nvSpPr>
              <p:cNvPr id="86" name="Oval 16"/>
              <p:cNvSpPr>
                <a:spLocks noChangeArrowheads="1"/>
              </p:cNvSpPr>
              <p:nvPr/>
            </p:nvSpPr>
            <p:spPr bwMode="auto">
              <a:xfrm>
                <a:off x="2413" y="2395"/>
                <a:ext cx="47" cy="48"/>
              </a:xfrm>
              <a:prstGeom prst="ellipse">
                <a:avLst/>
              </a:prstGeom>
              <a:solidFill>
                <a:srgbClr val="FFFFFF"/>
              </a:solidFill>
              <a:ln w="9525">
                <a:solidFill>
                  <a:srgbClr val="000000"/>
                </a:solidFill>
                <a:round/>
                <a:headEnd/>
                <a:tailEnd/>
              </a:ln>
            </p:spPr>
            <p:txBody>
              <a:bodyPr/>
              <a:lstStyle/>
              <a:p>
                <a:endParaRPr lang="en-IN"/>
              </a:p>
            </p:txBody>
          </p:sp>
          <p:sp>
            <p:nvSpPr>
              <p:cNvPr id="87" name="Oval 17"/>
              <p:cNvSpPr>
                <a:spLocks noChangeArrowheads="1"/>
              </p:cNvSpPr>
              <p:nvPr/>
            </p:nvSpPr>
            <p:spPr bwMode="auto">
              <a:xfrm>
                <a:off x="2836" y="2270"/>
                <a:ext cx="48" cy="47"/>
              </a:xfrm>
              <a:prstGeom prst="ellipse">
                <a:avLst/>
              </a:prstGeom>
              <a:solidFill>
                <a:srgbClr val="FFFFFF"/>
              </a:solidFill>
              <a:ln w="9525">
                <a:solidFill>
                  <a:srgbClr val="000000"/>
                </a:solidFill>
                <a:round/>
                <a:headEnd/>
                <a:tailEnd/>
              </a:ln>
            </p:spPr>
            <p:txBody>
              <a:bodyPr/>
              <a:lstStyle/>
              <a:p>
                <a:endParaRPr lang="en-IN"/>
              </a:p>
            </p:txBody>
          </p:sp>
          <p:sp>
            <p:nvSpPr>
              <p:cNvPr id="88" name="Oval 18"/>
              <p:cNvSpPr>
                <a:spLocks noChangeArrowheads="1"/>
              </p:cNvSpPr>
              <p:nvPr/>
            </p:nvSpPr>
            <p:spPr bwMode="auto">
              <a:xfrm>
                <a:off x="2899" y="2741"/>
                <a:ext cx="47" cy="47"/>
              </a:xfrm>
              <a:prstGeom prst="ellipse">
                <a:avLst/>
              </a:prstGeom>
              <a:solidFill>
                <a:srgbClr val="FFFFFF"/>
              </a:solidFill>
              <a:ln w="9525">
                <a:solidFill>
                  <a:srgbClr val="000000"/>
                </a:solidFill>
                <a:round/>
                <a:headEnd/>
                <a:tailEnd/>
              </a:ln>
            </p:spPr>
            <p:txBody>
              <a:bodyPr/>
              <a:lstStyle/>
              <a:p>
                <a:endParaRPr lang="en-IN"/>
              </a:p>
            </p:txBody>
          </p:sp>
          <p:sp>
            <p:nvSpPr>
              <p:cNvPr id="89" name="Oval 19"/>
              <p:cNvSpPr>
                <a:spLocks noChangeArrowheads="1"/>
              </p:cNvSpPr>
              <p:nvPr/>
            </p:nvSpPr>
            <p:spPr bwMode="auto">
              <a:xfrm>
                <a:off x="2272" y="2647"/>
                <a:ext cx="47" cy="46"/>
              </a:xfrm>
              <a:prstGeom prst="ellipse">
                <a:avLst/>
              </a:prstGeom>
              <a:solidFill>
                <a:srgbClr val="FFFFFF"/>
              </a:solidFill>
              <a:ln w="9525">
                <a:solidFill>
                  <a:srgbClr val="000000"/>
                </a:solidFill>
                <a:round/>
                <a:headEnd/>
                <a:tailEnd/>
              </a:ln>
            </p:spPr>
            <p:txBody>
              <a:bodyPr/>
              <a:lstStyle/>
              <a:p>
                <a:endParaRPr lang="en-IN"/>
              </a:p>
            </p:txBody>
          </p:sp>
          <p:sp>
            <p:nvSpPr>
              <p:cNvPr id="90" name="Oval 20"/>
              <p:cNvSpPr>
                <a:spLocks noChangeArrowheads="1"/>
              </p:cNvSpPr>
              <p:nvPr/>
            </p:nvSpPr>
            <p:spPr bwMode="auto">
              <a:xfrm>
                <a:off x="2742" y="2552"/>
                <a:ext cx="48" cy="47"/>
              </a:xfrm>
              <a:prstGeom prst="ellipse">
                <a:avLst/>
              </a:prstGeom>
              <a:solidFill>
                <a:srgbClr val="FFFFFF"/>
              </a:solidFill>
              <a:ln w="9525">
                <a:solidFill>
                  <a:srgbClr val="000000"/>
                </a:solidFill>
                <a:round/>
                <a:headEnd/>
                <a:tailEnd/>
              </a:ln>
            </p:spPr>
            <p:txBody>
              <a:bodyPr/>
              <a:lstStyle/>
              <a:p>
                <a:endParaRPr lang="en-IN"/>
              </a:p>
            </p:txBody>
          </p:sp>
          <p:sp>
            <p:nvSpPr>
              <p:cNvPr id="91" name="Oval 21"/>
              <p:cNvSpPr>
                <a:spLocks noChangeArrowheads="1"/>
              </p:cNvSpPr>
              <p:nvPr/>
            </p:nvSpPr>
            <p:spPr bwMode="auto">
              <a:xfrm>
                <a:off x="3121" y="2772"/>
                <a:ext cx="47" cy="47"/>
              </a:xfrm>
              <a:prstGeom prst="ellipse">
                <a:avLst/>
              </a:prstGeom>
              <a:solidFill>
                <a:srgbClr val="FFFFFF"/>
              </a:solidFill>
              <a:ln w="9525">
                <a:solidFill>
                  <a:srgbClr val="000000"/>
                </a:solidFill>
                <a:round/>
                <a:headEnd/>
                <a:tailEnd/>
              </a:ln>
            </p:spPr>
            <p:txBody>
              <a:bodyPr/>
              <a:lstStyle/>
              <a:p>
                <a:endParaRPr lang="en-IN"/>
              </a:p>
            </p:txBody>
          </p:sp>
          <p:sp>
            <p:nvSpPr>
              <p:cNvPr id="92" name="Oval 22"/>
              <p:cNvSpPr>
                <a:spLocks noChangeArrowheads="1"/>
              </p:cNvSpPr>
              <p:nvPr/>
            </p:nvSpPr>
            <p:spPr bwMode="auto">
              <a:xfrm>
                <a:off x="3265" y="2616"/>
                <a:ext cx="47" cy="47"/>
              </a:xfrm>
              <a:prstGeom prst="ellipse">
                <a:avLst/>
              </a:prstGeom>
              <a:solidFill>
                <a:srgbClr val="FFFFFF"/>
              </a:solidFill>
              <a:ln w="9525">
                <a:solidFill>
                  <a:srgbClr val="000000"/>
                </a:solidFill>
                <a:round/>
                <a:headEnd/>
                <a:tailEnd/>
              </a:ln>
            </p:spPr>
            <p:txBody>
              <a:bodyPr/>
              <a:lstStyle/>
              <a:p>
                <a:endParaRPr lang="en-IN"/>
              </a:p>
            </p:txBody>
          </p:sp>
          <p:sp>
            <p:nvSpPr>
              <p:cNvPr id="93" name="Oval 23"/>
              <p:cNvSpPr>
                <a:spLocks noChangeArrowheads="1"/>
              </p:cNvSpPr>
              <p:nvPr/>
            </p:nvSpPr>
            <p:spPr bwMode="auto">
              <a:xfrm>
                <a:off x="2088" y="2040"/>
                <a:ext cx="47" cy="47"/>
              </a:xfrm>
              <a:prstGeom prst="ellipse">
                <a:avLst/>
              </a:prstGeom>
              <a:solidFill>
                <a:srgbClr val="FFFFFF"/>
              </a:solidFill>
              <a:ln w="9525">
                <a:solidFill>
                  <a:srgbClr val="000000"/>
                </a:solidFill>
                <a:round/>
                <a:headEnd/>
                <a:tailEnd/>
              </a:ln>
            </p:spPr>
            <p:txBody>
              <a:bodyPr/>
              <a:lstStyle/>
              <a:p>
                <a:endParaRPr lang="en-IN"/>
              </a:p>
            </p:txBody>
          </p:sp>
          <p:sp>
            <p:nvSpPr>
              <p:cNvPr id="94" name="Oval 24"/>
              <p:cNvSpPr>
                <a:spLocks noChangeArrowheads="1"/>
              </p:cNvSpPr>
              <p:nvPr/>
            </p:nvSpPr>
            <p:spPr bwMode="auto">
              <a:xfrm>
                <a:off x="2232" y="2081"/>
                <a:ext cx="47" cy="48"/>
              </a:xfrm>
              <a:prstGeom prst="ellipse">
                <a:avLst/>
              </a:prstGeom>
              <a:solidFill>
                <a:srgbClr val="FFFFFF"/>
              </a:solidFill>
              <a:ln w="9525">
                <a:solidFill>
                  <a:srgbClr val="000000"/>
                </a:solidFill>
                <a:round/>
                <a:headEnd/>
                <a:tailEnd/>
              </a:ln>
            </p:spPr>
            <p:txBody>
              <a:bodyPr/>
              <a:lstStyle/>
              <a:p>
                <a:endParaRPr lang="en-IN"/>
              </a:p>
            </p:txBody>
          </p:sp>
          <p:sp>
            <p:nvSpPr>
              <p:cNvPr id="95" name="Oval 25"/>
              <p:cNvSpPr>
                <a:spLocks noChangeArrowheads="1"/>
              </p:cNvSpPr>
              <p:nvPr/>
            </p:nvSpPr>
            <p:spPr bwMode="auto">
              <a:xfrm>
                <a:off x="3265" y="3145"/>
                <a:ext cx="47" cy="47"/>
              </a:xfrm>
              <a:prstGeom prst="ellipse">
                <a:avLst/>
              </a:prstGeom>
              <a:solidFill>
                <a:srgbClr val="FFFFFF"/>
              </a:solidFill>
              <a:ln w="9525">
                <a:solidFill>
                  <a:srgbClr val="000000"/>
                </a:solidFill>
                <a:round/>
                <a:headEnd/>
                <a:tailEnd/>
              </a:ln>
            </p:spPr>
            <p:txBody>
              <a:bodyPr/>
              <a:lstStyle/>
              <a:p>
                <a:endParaRPr lang="en-IN"/>
              </a:p>
            </p:txBody>
          </p:sp>
          <p:sp>
            <p:nvSpPr>
              <p:cNvPr id="96" name="Oval 26"/>
              <p:cNvSpPr>
                <a:spLocks noChangeArrowheads="1"/>
              </p:cNvSpPr>
              <p:nvPr/>
            </p:nvSpPr>
            <p:spPr bwMode="auto">
              <a:xfrm>
                <a:off x="3312" y="2929"/>
                <a:ext cx="47" cy="47"/>
              </a:xfrm>
              <a:prstGeom prst="ellipse">
                <a:avLst/>
              </a:prstGeom>
              <a:solidFill>
                <a:srgbClr val="FFFFFF"/>
              </a:solidFill>
              <a:ln w="9525">
                <a:solidFill>
                  <a:srgbClr val="000000"/>
                </a:solidFill>
                <a:round/>
                <a:headEnd/>
                <a:tailEnd/>
              </a:ln>
            </p:spPr>
            <p:txBody>
              <a:bodyPr/>
              <a:lstStyle/>
              <a:p>
                <a:endParaRPr lang="en-IN"/>
              </a:p>
            </p:txBody>
          </p:sp>
          <p:sp>
            <p:nvSpPr>
              <p:cNvPr id="97" name="Oval 27"/>
              <p:cNvSpPr>
                <a:spLocks noChangeArrowheads="1"/>
              </p:cNvSpPr>
              <p:nvPr/>
            </p:nvSpPr>
            <p:spPr bwMode="auto">
              <a:xfrm>
                <a:off x="2601" y="2364"/>
                <a:ext cx="47" cy="47"/>
              </a:xfrm>
              <a:prstGeom prst="ellipse">
                <a:avLst/>
              </a:prstGeom>
              <a:solidFill>
                <a:srgbClr val="FFFFFF"/>
              </a:solidFill>
              <a:ln w="9525">
                <a:solidFill>
                  <a:srgbClr val="000000"/>
                </a:solidFill>
                <a:round/>
                <a:headEnd/>
                <a:tailEnd/>
              </a:ln>
            </p:spPr>
            <p:txBody>
              <a:bodyPr/>
              <a:lstStyle/>
              <a:p>
                <a:endParaRPr lang="en-IN"/>
              </a:p>
            </p:txBody>
          </p:sp>
          <p:sp>
            <p:nvSpPr>
              <p:cNvPr id="98" name="Oval 28"/>
              <p:cNvSpPr>
                <a:spLocks noChangeArrowheads="1"/>
              </p:cNvSpPr>
              <p:nvPr/>
            </p:nvSpPr>
            <p:spPr bwMode="auto">
              <a:xfrm>
                <a:off x="1872" y="1968"/>
                <a:ext cx="47" cy="47"/>
              </a:xfrm>
              <a:prstGeom prst="ellipse">
                <a:avLst/>
              </a:prstGeom>
              <a:solidFill>
                <a:srgbClr val="FFFFFF"/>
              </a:solidFill>
              <a:ln w="9525">
                <a:solidFill>
                  <a:srgbClr val="000000"/>
                </a:solidFill>
                <a:round/>
                <a:headEnd/>
                <a:tailEnd/>
              </a:ln>
            </p:spPr>
            <p:txBody>
              <a:bodyPr/>
              <a:lstStyle/>
              <a:p>
                <a:endParaRPr lang="en-IN"/>
              </a:p>
            </p:txBody>
          </p:sp>
          <p:sp>
            <p:nvSpPr>
              <p:cNvPr id="99" name="Oval 29"/>
              <p:cNvSpPr>
                <a:spLocks noChangeArrowheads="1"/>
              </p:cNvSpPr>
              <p:nvPr/>
            </p:nvSpPr>
            <p:spPr bwMode="auto">
              <a:xfrm>
                <a:off x="2272" y="2458"/>
                <a:ext cx="47" cy="47"/>
              </a:xfrm>
              <a:prstGeom prst="ellipse">
                <a:avLst/>
              </a:prstGeom>
              <a:solidFill>
                <a:srgbClr val="FFFFFF"/>
              </a:solidFill>
              <a:ln w="9525">
                <a:solidFill>
                  <a:srgbClr val="000000"/>
                </a:solidFill>
                <a:round/>
                <a:headEnd/>
                <a:tailEnd/>
              </a:ln>
            </p:spPr>
            <p:txBody>
              <a:bodyPr/>
              <a:lstStyle/>
              <a:p>
                <a:endParaRPr lang="en-IN"/>
              </a:p>
            </p:txBody>
          </p:sp>
          <p:sp>
            <p:nvSpPr>
              <p:cNvPr id="100" name="Oval 30"/>
              <p:cNvSpPr>
                <a:spLocks noChangeArrowheads="1"/>
              </p:cNvSpPr>
              <p:nvPr/>
            </p:nvSpPr>
            <p:spPr bwMode="auto">
              <a:xfrm>
                <a:off x="2413" y="1987"/>
                <a:ext cx="47" cy="48"/>
              </a:xfrm>
              <a:prstGeom prst="ellipse">
                <a:avLst/>
              </a:prstGeom>
              <a:solidFill>
                <a:srgbClr val="FFFFFF"/>
              </a:solidFill>
              <a:ln w="9525">
                <a:solidFill>
                  <a:srgbClr val="000000"/>
                </a:solidFill>
                <a:round/>
                <a:headEnd/>
                <a:tailEnd/>
              </a:ln>
            </p:spPr>
            <p:txBody>
              <a:bodyPr/>
              <a:lstStyle/>
              <a:p>
                <a:endParaRPr lang="en-IN"/>
              </a:p>
            </p:txBody>
          </p:sp>
          <p:sp>
            <p:nvSpPr>
              <p:cNvPr id="101" name="Oval 31"/>
              <p:cNvSpPr>
                <a:spLocks noChangeArrowheads="1"/>
              </p:cNvSpPr>
              <p:nvPr/>
            </p:nvSpPr>
            <p:spPr bwMode="auto">
              <a:xfrm>
                <a:off x="2592" y="2209"/>
                <a:ext cx="47" cy="47"/>
              </a:xfrm>
              <a:prstGeom prst="ellipse">
                <a:avLst/>
              </a:prstGeom>
              <a:solidFill>
                <a:srgbClr val="FFFFFF"/>
              </a:solidFill>
              <a:ln w="9525">
                <a:solidFill>
                  <a:srgbClr val="000000"/>
                </a:solidFill>
                <a:round/>
                <a:headEnd/>
                <a:tailEnd/>
              </a:ln>
            </p:spPr>
            <p:txBody>
              <a:bodyPr/>
              <a:lstStyle/>
              <a:p>
                <a:endParaRPr lang="en-IN"/>
              </a:p>
            </p:txBody>
          </p:sp>
          <p:sp>
            <p:nvSpPr>
              <p:cNvPr id="102" name="Oval 32"/>
              <p:cNvSpPr>
                <a:spLocks noChangeArrowheads="1"/>
              </p:cNvSpPr>
              <p:nvPr/>
            </p:nvSpPr>
            <p:spPr bwMode="auto">
              <a:xfrm>
                <a:off x="2016" y="2137"/>
                <a:ext cx="47" cy="47"/>
              </a:xfrm>
              <a:prstGeom prst="ellipse">
                <a:avLst/>
              </a:prstGeom>
              <a:solidFill>
                <a:srgbClr val="FFFFFF"/>
              </a:solidFill>
              <a:ln w="9525">
                <a:solidFill>
                  <a:srgbClr val="000000"/>
                </a:solidFill>
                <a:round/>
                <a:headEnd/>
                <a:tailEnd/>
              </a:ln>
            </p:spPr>
            <p:txBody>
              <a:bodyPr/>
              <a:lstStyle/>
              <a:p>
                <a:endParaRPr lang="en-IN"/>
              </a:p>
            </p:txBody>
          </p:sp>
        </p:grpSp>
        <p:sp>
          <p:nvSpPr>
            <p:cNvPr id="13" name="Line 35"/>
            <p:cNvSpPr>
              <a:spLocks noChangeShapeType="1"/>
            </p:cNvSpPr>
            <p:nvPr/>
          </p:nvSpPr>
          <p:spPr bwMode="auto">
            <a:xfrm>
              <a:off x="4002" y="2423"/>
              <a:ext cx="1599" cy="1"/>
            </a:xfrm>
            <a:prstGeom prst="line">
              <a:avLst/>
            </a:prstGeom>
            <a:noFill/>
            <a:ln w="9525">
              <a:solidFill>
                <a:srgbClr val="000000"/>
              </a:solidFill>
              <a:round/>
              <a:headEnd/>
              <a:tailEnd type="triangle" w="med" len="med"/>
            </a:ln>
          </p:spPr>
          <p:txBody>
            <a:bodyPr/>
            <a:lstStyle/>
            <a:p>
              <a:endParaRPr lang="en-IN"/>
            </a:p>
          </p:txBody>
        </p:sp>
        <p:sp>
          <p:nvSpPr>
            <p:cNvPr id="14" name="Line 36"/>
            <p:cNvSpPr>
              <a:spLocks noChangeShapeType="1"/>
            </p:cNvSpPr>
            <p:nvPr/>
          </p:nvSpPr>
          <p:spPr bwMode="auto">
            <a:xfrm flipH="1" flipV="1">
              <a:off x="4768" y="1812"/>
              <a:ext cx="5" cy="1212"/>
            </a:xfrm>
            <a:prstGeom prst="line">
              <a:avLst/>
            </a:prstGeom>
            <a:noFill/>
            <a:ln w="9525">
              <a:solidFill>
                <a:srgbClr val="000000"/>
              </a:solidFill>
              <a:round/>
              <a:headEnd/>
              <a:tailEnd type="triangle" w="med" len="med"/>
            </a:ln>
          </p:spPr>
          <p:txBody>
            <a:bodyPr/>
            <a:lstStyle/>
            <a:p>
              <a:endParaRPr lang="en-IN"/>
            </a:p>
          </p:txBody>
        </p:sp>
        <p:sp>
          <p:nvSpPr>
            <p:cNvPr id="15" name="Oval 37"/>
            <p:cNvSpPr>
              <a:spLocks noChangeArrowheads="1"/>
            </p:cNvSpPr>
            <p:nvPr/>
          </p:nvSpPr>
          <p:spPr bwMode="auto">
            <a:xfrm>
              <a:off x="4378" y="1934"/>
              <a:ext cx="35" cy="35"/>
            </a:xfrm>
            <a:prstGeom prst="ellipse">
              <a:avLst/>
            </a:prstGeom>
            <a:solidFill>
              <a:srgbClr val="FFFFFF"/>
            </a:solidFill>
            <a:ln w="9525">
              <a:solidFill>
                <a:srgbClr val="000000"/>
              </a:solidFill>
              <a:round/>
              <a:headEnd/>
              <a:tailEnd/>
            </a:ln>
          </p:spPr>
          <p:txBody>
            <a:bodyPr/>
            <a:lstStyle/>
            <a:p>
              <a:endParaRPr lang="en-IN"/>
            </a:p>
          </p:txBody>
        </p:sp>
        <p:sp>
          <p:nvSpPr>
            <p:cNvPr id="16" name="Oval 38"/>
            <p:cNvSpPr>
              <a:spLocks noChangeArrowheads="1"/>
            </p:cNvSpPr>
            <p:nvPr/>
          </p:nvSpPr>
          <p:spPr bwMode="auto">
            <a:xfrm>
              <a:off x="4963" y="2016"/>
              <a:ext cx="35" cy="35"/>
            </a:xfrm>
            <a:prstGeom prst="ellipse">
              <a:avLst/>
            </a:prstGeom>
            <a:solidFill>
              <a:srgbClr val="FFFFFF"/>
            </a:solidFill>
            <a:ln w="9525">
              <a:solidFill>
                <a:srgbClr val="000000"/>
              </a:solidFill>
              <a:round/>
              <a:headEnd/>
              <a:tailEnd/>
            </a:ln>
          </p:spPr>
          <p:txBody>
            <a:bodyPr/>
            <a:lstStyle/>
            <a:p>
              <a:endParaRPr lang="en-IN"/>
            </a:p>
          </p:txBody>
        </p:sp>
        <p:sp>
          <p:nvSpPr>
            <p:cNvPr id="17" name="Oval 39"/>
            <p:cNvSpPr>
              <a:spLocks noChangeArrowheads="1"/>
            </p:cNvSpPr>
            <p:nvPr/>
          </p:nvSpPr>
          <p:spPr bwMode="auto">
            <a:xfrm>
              <a:off x="4981" y="2668"/>
              <a:ext cx="35" cy="35"/>
            </a:xfrm>
            <a:prstGeom prst="ellipse">
              <a:avLst/>
            </a:prstGeom>
            <a:solidFill>
              <a:srgbClr val="FFFFFF"/>
            </a:solidFill>
            <a:ln w="9525">
              <a:solidFill>
                <a:srgbClr val="000000"/>
              </a:solidFill>
              <a:round/>
              <a:headEnd/>
              <a:tailEnd/>
            </a:ln>
          </p:spPr>
          <p:txBody>
            <a:bodyPr/>
            <a:lstStyle/>
            <a:p>
              <a:endParaRPr lang="en-IN"/>
            </a:p>
          </p:txBody>
        </p:sp>
        <p:sp>
          <p:nvSpPr>
            <p:cNvPr id="18" name="Oval 40"/>
            <p:cNvSpPr>
              <a:spLocks noChangeArrowheads="1"/>
            </p:cNvSpPr>
            <p:nvPr/>
          </p:nvSpPr>
          <p:spPr bwMode="auto">
            <a:xfrm>
              <a:off x="4272" y="2605"/>
              <a:ext cx="34" cy="35"/>
            </a:xfrm>
            <a:prstGeom prst="ellipse">
              <a:avLst/>
            </a:prstGeom>
            <a:solidFill>
              <a:srgbClr val="FFFFFF"/>
            </a:solidFill>
            <a:ln w="9525">
              <a:solidFill>
                <a:srgbClr val="000000"/>
              </a:solidFill>
              <a:round/>
              <a:headEnd/>
              <a:tailEnd/>
            </a:ln>
          </p:spPr>
          <p:txBody>
            <a:bodyPr/>
            <a:lstStyle/>
            <a:p>
              <a:endParaRPr lang="en-IN"/>
            </a:p>
          </p:txBody>
        </p:sp>
        <p:sp>
          <p:nvSpPr>
            <p:cNvPr id="19" name="Oval 41"/>
            <p:cNvSpPr>
              <a:spLocks noChangeArrowheads="1"/>
            </p:cNvSpPr>
            <p:nvPr/>
          </p:nvSpPr>
          <p:spPr bwMode="auto">
            <a:xfrm>
              <a:off x="4963" y="2364"/>
              <a:ext cx="35" cy="35"/>
            </a:xfrm>
            <a:prstGeom prst="ellipse">
              <a:avLst/>
            </a:prstGeom>
            <a:solidFill>
              <a:srgbClr val="FFFFFF"/>
            </a:solidFill>
            <a:ln w="9525">
              <a:solidFill>
                <a:srgbClr val="000000"/>
              </a:solidFill>
              <a:round/>
              <a:headEnd/>
              <a:tailEnd/>
            </a:ln>
          </p:spPr>
          <p:txBody>
            <a:bodyPr/>
            <a:lstStyle/>
            <a:p>
              <a:endParaRPr lang="en-IN"/>
            </a:p>
          </p:txBody>
        </p:sp>
        <p:sp>
          <p:nvSpPr>
            <p:cNvPr id="20" name="Oval 42"/>
            <p:cNvSpPr>
              <a:spLocks noChangeArrowheads="1"/>
            </p:cNvSpPr>
            <p:nvPr/>
          </p:nvSpPr>
          <p:spPr bwMode="auto">
            <a:xfrm>
              <a:off x="4530" y="2167"/>
              <a:ext cx="35" cy="35"/>
            </a:xfrm>
            <a:prstGeom prst="ellipse">
              <a:avLst/>
            </a:prstGeom>
            <a:solidFill>
              <a:srgbClr val="FFFFFF"/>
            </a:solidFill>
            <a:ln w="9525">
              <a:solidFill>
                <a:srgbClr val="000000"/>
              </a:solidFill>
              <a:round/>
              <a:headEnd/>
              <a:tailEnd/>
            </a:ln>
          </p:spPr>
          <p:txBody>
            <a:bodyPr/>
            <a:lstStyle/>
            <a:p>
              <a:endParaRPr lang="en-IN"/>
            </a:p>
          </p:txBody>
        </p:sp>
        <p:sp>
          <p:nvSpPr>
            <p:cNvPr id="21" name="Oval 43"/>
            <p:cNvSpPr>
              <a:spLocks noChangeArrowheads="1"/>
            </p:cNvSpPr>
            <p:nvPr/>
          </p:nvSpPr>
          <p:spPr bwMode="auto">
            <a:xfrm>
              <a:off x="5406" y="2544"/>
              <a:ext cx="35" cy="35"/>
            </a:xfrm>
            <a:prstGeom prst="ellipse">
              <a:avLst/>
            </a:prstGeom>
            <a:solidFill>
              <a:srgbClr val="FFFFFF"/>
            </a:solidFill>
            <a:ln w="9525">
              <a:solidFill>
                <a:srgbClr val="000000"/>
              </a:solidFill>
              <a:round/>
              <a:headEnd/>
              <a:tailEnd/>
            </a:ln>
          </p:spPr>
          <p:txBody>
            <a:bodyPr/>
            <a:lstStyle/>
            <a:p>
              <a:endParaRPr lang="en-IN"/>
            </a:p>
          </p:txBody>
        </p:sp>
        <p:sp>
          <p:nvSpPr>
            <p:cNvPr id="22" name="Oval 44"/>
            <p:cNvSpPr>
              <a:spLocks noChangeArrowheads="1"/>
            </p:cNvSpPr>
            <p:nvPr/>
          </p:nvSpPr>
          <p:spPr bwMode="auto">
            <a:xfrm>
              <a:off x="5245" y="2261"/>
              <a:ext cx="35" cy="35"/>
            </a:xfrm>
            <a:prstGeom prst="ellipse">
              <a:avLst/>
            </a:prstGeom>
            <a:solidFill>
              <a:srgbClr val="FFFFFF"/>
            </a:solidFill>
            <a:ln w="9525">
              <a:solidFill>
                <a:srgbClr val="000000"/>
              </a:solidFill>
              <a:round/>
              <a:headEnd/>
              <a:tailEnd/>
            </a:ln>
          </p:spPr>
          <p:txBody>
            <a:bodyPr/>
            <a:lstStyle/>
            <a:p>
              <a:endParaRPr lang="en-IN"/>
            </a:p>
          </p:txBody>
        </p:sp>
        <p:sp>
          <p:nvSpPr>
            <p:cNvPr id="23" name="Oval 45"/>
            <p:cNvSpPr>
              <a:spLocks noChangeArrowheads="1"/>
            </p:cNvSpPr>
            <p:nvPr/>
          </p:nvSpPr>
          <p:spPr bwMode="auto">
            <a:xfrm>
              <a:off x="4565" y="2365"/>
              <a:ext cx="35" cy="35"/>
            </a:xfrm>
            <a:prstGeom prst="ellipse">
              <a:avLst/>
            </a:prstGeom>
            <a:solidFill>
              <a:srgbClr val="FFFFFF"/>
            </a:solidFill>
            <a:ln w="9525">
              <a:solidFill>
                <a:srgbClr val="000000"/>
              </a:solidFill>
              <a:round/>
              <a:headEnd/>
              <a:tailEnd/>
            </a:ln>
          </p:spPr>
          <p:txBody>
            <a:bodyPr/>
            <a:lstStyle/>
            <a:p>
              <a:endParaRPr lang="en-IN"/>
            </a:p>
          </p:txBody>
        </p:sp>
        <p:sp>
          <p:nvSpPr>
            <p:cNvPr id="24" name="Oval 46"/>
            <p:cNvSpPr>
              <a:spLocks noChangeArrowheads="1"/>
            </p:cNvSpPr>
            <p:nvPr/>
          </p:nvSpPr>
          <p:spPr bwMode="auto">
            <a:xfrm>
              <a:off x="5004" y="2214"/>
              <a:ext cx="36" cy="35"/>
            </a:xfrm>
            <a:prstGeom prst="ellipse">
              <a:avLst/>
            </a:prstGeom>
            <a:solidFill>
              <a:srgbClr val="FFFFFF"/>
            </a:solidFill>
            <a:ln w="9525">
              <a:solidFill>
                <a:srgbClr val="000000"/>
              </a:solidFill>
              <a:round/>
              <a:headEnd/>
              <a:tailEnd/>
            </a:ln>
          </p:spPr>
          <p:txBody>
            <a:bodyPr/>
            <a:lstStyle/>
            <a:p>
              <a:endParaRPr lang="en-IN"/>
            </a:p>
          </p:txBody>
        </p:sp>
        <p:sp>
          <p:nvSpPr>
            <p:cNvPr id="25" name="Oval 47"/>
            <p:cNvSpPr>
              <a:spLocks noChangeArrowheads="1"/>
            </p:cNvSpPr>
            <p:nvPr/>
          </p:nvSpPr>
          <p:spPr bwMode="auto">
            <a:xfrm>
              <a:off x="4924" y="2564"/>
              <a:ext cx="34" cy="35"/>
            </a:xfrm>
            <a:prstGeom prst="ellipse">
              <a:avLst/>
            </a:prstGeom>
            <a:solidFill>
              <a:srgbClr val="FFFFFF"/>
            </a:solidFill>
            <a:ln w="9525">
              <a:solidFill>
                <a:srgbClr val="000000"/>
              </a:solidFill>
              <a:round/>
              <a:headEnd/>
              <a:tailEnd/>
            </a:ln>
          </p:spPr>
          <p:txBody>
            <a:bodyPr/>
            <a:lstStyle/>
            <a:p>
              <a:endParaRPr lang="en-IN"/>
            </a:p>
          </p:txBody>
        </p:sp>
        <p:sp>
          <p:nvSpPr>
            <p:cNvPr id="26" name="Oval 48"/>
            <p:cNvSpPr>
              <a:spLocks noChangeArrowheads="1"/>
            </p:cNvSpPr>
            <p:nvPr/>
          </p:nvSpPr>
          <p:spPr bwMode="auto">
            <a:xfrm>
              <a:off x="4461" y="2606"/>
              <a:ext cx="35" cy="34"/>
            </a:xfrm>
            <a:prstGeom prst="ellipse">
              <a:avLst/>
            </a:prstGeom>
            <a:solidFill>
              <a:srgbClr val="FFFFFF"/>
            </a:solidFill>
            <a:ln w="9525">
              <a:solidFill>
                <a:srgbClr val="000000"/>
              </a:solidFill>
              <a:round/>
              <a:headEnd/>
              <a:tailEnd/>
            </a:ln>
          </p:spPr>
          <p:txBody>
            <a:bodyPr/>
            <a:lstStyle/>
            <a:p>
              <a:endParaRPr lang="en-IN"/>
            </a:p>
          </p:txBody>
        </p:sp>
        <p:sp>
          <p:nvSpPr>
            <p:cNvPr id="27" name="Oval 49"/>
            <p:cNvSpPr>
              <a:spLocks noChangeArrowheads="1"/>
            </p:cNvSpPr>
            <p:nvPr/>
          </p:nvSpPr>
          <p:spPr bwMode="auto">
            <a:xfrm>
              <a:off x="4808" y="2423"/>
              <a:ext cx="35" cy="35"/>
            </a:xfrm>
            <a:prstGeom prst="ellipse">
              <a:avLst/>
            </a:prstGeom>
            <a:solidFill>
              <a:srgbClr val="FFFFFF"/>
            </a:solidFill>
            <a:ln w="9525">
              <a:solidFill>
                <a:srgbClr val="000000"/>
              </a:solidFill>
              <a:round/>
              <a:headEnd/>
              <a:tailEnd/>
            </a:ln>
          </p:spPr>
          <p:txBody>
            <a:bodyPr/>
            <a:lstStyle/>
            <a:p>
              <a:endParaRPr lang="en-IN"/>
            </a:p>
          </p:txBody>
        </p:sp>
        <p:sp>
          <p:nvSpPr>
            <p:cNvPr id="28" name="Oval 50"/>
            <p:cNvSpPr>
              <a:spLocks noChangeArrowheads="1"/>
            </p:cNvSpPr>
            <p:nvPr/>
          </p:nvSpPr>
          <p:spPr bwMode="auto">
            <a:xfrm>
              <a:off x="5088" y="2587"/>
              <a:ext cx="34" cy="35"/>
            </a:xfrm>
            <a:prstGeom prst="ellipse">
              <a:avLst/>
            </a:prstGeom>
            <a:solidFill>
              <a:srgbClr val="FFFFFF"/>
            </a:solidFill>
            <a:ln w="9525">
              <a:solidFill>
                <a:srgbClr val="000000"/>
              </a:solidFill>
              <a:round/>
              <a:headEnd/>
              <a:tailEnd/>
            </a:ln>
          </p:spPr>
          <p:txBody>
            <a:bodyPr/>
            <a:lstStyle/>
            <a:p>
              <a:endParaRPr lang="en-IN"/>
            </a:p>
          </p:txBody>
        </p:sp>
        <p:sp>
          <p:nvSpPr>
            <p:cNvPr id="29" name="Oval 51"/>
            <p:cNvSpPr>
              <a:spLocks noChangeArrowheads="1"/>
            </p:cNvSpPr>
            <p:nvPr/>
          </p:nvSpPr>
          <p:spPr bwMode="auto">
            <a:xfrm>
              <a:off x="5194" y="2471"/>
              <a:ext cx="35" cy="35"/>
            </a:xfrm>
            <a:prstGeom prst="ellipse">
              <a:avLst/>
            </a:prstGeom>
            <a:solidFill>
              <a:srgbClr val="FFFFFF"/>
            </a:solidFill>
            <a:ln w="9525">
              <a:solidFill>
                <a:srgbClr val="000000"/>
              </a:solidFill>
              <a:round/>
              <a:headEnd/>
              <a:tailEnd/>
            </a:ln>
          </p:spPr>
          <p:txBody>
            <a:bodyPr/>
            <a:lstStyle/>
            <a:p>
              <a:endParaRPr lang="en-IN"/>
            </a:p>
          </p:txBody>
        </p:sp>
        <p:sp>
          <p:nvSpPr>
            <p:cNvPr id="30" name="Oval 52"/>
            <p:cNvSpPr>
              <a:spLocks noChangeArrowheads="1"/>
            </p:cNvSpPr>
            <p:nvPr/>
          </p:nvSpPr>
          <p:spPr bwMode="auto">
            <a:xfrm>
              <a:off x="4621" y="2749"/>
              <a:ext cx="35" cy="35"/>
            </a:xfrm>
            <a:prstGeom prst="ellipse">
              <a:avLst/>
            </a:prstGeom>
            <a:solidFill>
              <a:srgbClr val="FFFFFF"/>
            </a:solidFill>
            <a:ln w="9525">
              <a:solidFill>
                <a:srgbClr val="000000"/>
              </a:solidFill>
              <a:round/>
              <a:headEnd/>
              <a:tailEnd/>
            </a:ln>
          </p:spPr>
          <p:txBody>
            <a:bodyPr/>
            <a:lstStyle/>
            <a:p>
              <a:endParaRPr lang="en-IN"/>
            </a:p>
          </p:txBody>
        </p:sp>
        <p:sp>
          <p:nvSpPr>
            <p:cNvPr id="31" name="Oval 53"/>
            <p:cNvSpPr>
              <a:spLocks noChangeArrowheads="1"/>
            </p:cNvSpPr>
            <p:nvPr/>
          </p:nvSpPr>
          <p:spPr bwMode="auto">
            <a:xfrm>
              <a:off x="4416" y="2736"/>
              <a:ext cx="34" cy="35"/>
            </a:xfrm>
            <a:prstGeom prst="ellipse">
              <a:avLst/>
            </a:prstGeom>
            <a:solidFill>
              <a:srgbClr val="FFFFFF"/>
            </a:solidFill>
            <a:ln w="9525">
              <a:solidFill>
                <a:srgbClr val="000000"/>
              </a:solidFill>
              <a:round/>
              <a:headEnd/>
              <a:tailEnd/>
            </a:ln>
          </p:spPr>
          <p:txBody>
            <a:bodyPr/>
            <a:lstStyle/>
            <a:p>
              <a:endParaRPr lang="en-IN"/>
            </a:p>
          </p:txBody>
        </p:sp>
        <p:sp>
          <p:nvSpPr>
            <p:cNvPr id="32" name="Oval 54"/>
            <p:cNvSpPr>
              <a:spLocks noChangeArrowheads="1"/>
            </p:cNvSpPr>
            <p:nvPr/>
          </p:nvSpPr>
          <p:spPr bwMode="auto">
            <a:xfrm>
              <a:off x="4944" y="2864"/>
              <a:ext cx="35" cy="35"/>
            </a:xfrm>
            <a:prstGeom prst="ellipse">
              <a:avLst/>
            </a:prstGeom>
            <a:solidFill>
              <a:srgbClr val="FFFFFF"/>
            </a:solidFill>
            <a:ln w="9525">
              <a:solidFill>
                <a:srgbClr val="000000"/>
              </a:solidFill>
              <a:round/>
              <a:headEnd/>
              <a:tailEnd/>
            </a:ln>
          </p:spPr>
          <p:txBody>
            <a:bodyPr/>
            <a:lstStyle/>
            <a:p>
              <a:endParaRPr lang="en-IN"/>
            </a:p>
          </p:txBody>
        </p:sp>
        <p:sp>
          <p:nvSpPr>
            <p:cNvPr id="33" name="Oval 55"/>
            <p:cNvSpPr>
              <a:spLocks noChangeArrowheads="1"/>
            </p:cNvSpPr>
            <p:nvPr/>
          </p:nvSpPr>
          <p:spPr bwMode="auto">
            <a:xfrm>
              <a:off x="5229" y="2703"/>
              <a:ext cx="34" cy="35"/>
            </a:xfrm>
            <a:prstGeom prst="ellipse">
              <a:avLst/>
            </a:prstGeom>
            <a:solidFill>
              <a:srgbClr val="FFFFFF"/>
            </a:solidFill>
            <a:ln w="9525">
              <a:solidFill>
                <a:srgbClr val="000000"/>
              </a:solidFill>
              <a:round/>
              <a:headEnd/>
              <a:tailEnd/>
            </a:ln>
          </p:spPr>
          <p:txBody>
            <a:bodyPr/>
            <a:lstStyle/>
            <a:p>
              <a:endParaRPr lang="en-IN"/>
            </a:p>
          </p:txBody>
        </p:sp>
        <p:sp>
          <p:nvSpPr>
            <p:cNvPr id="34" name="Oval 56"/>
            <p:cNvSpPr>
              <a:spLocks noChangeArrowheads="1"/>
            </p:cNvSpPr>
            <p:nvPr/>
          </p:nvSpPr>
          <p:spPr bwMode="auto">
            <a:xfrm>
              <a:off x="5149" y="1920"/>
              <a:ext cx="35" cy="35"/>
            </a:xfrm>
            <a:prstGeom prst="ellipse">
              <a:avLst/>
            </a:prstGeom>
            <a:solidFill>
              <a:srgbClr val="FFFFFF"/>
            </a:solidFill>
            <a:ln w="9525">
              <a:solidFill>
                <a:srgbClr val="000000"/>
              </a:solidFill>
              <a:round/>
              <a:headEnd/>
              <a:tailEnd/>
            </a:ln>
          </p:spPr>
          <p:txBody>
            <a:bodyPr/>
            <a:lstStyle/>
            <a:p>
              <a:endParaRPr lang="en-IN"/>
            </a:p>
          </p:txBody>
        </p:sp>
        <p:sp>
          <p:nvSpPr>
            <p:cNvPr id="35" name="Oval 57"/>
            <p:cNvSpPr>
              <a:spLocks noChangeArrowheads="1"/>
            </p:cNvSpPr>
            <p:nvPr/>
          </p:nvSpPr>
          <p:spPr bwMode="auto">
            <a:xfrm>
              <a:off x="4166" y="1990"/>
              <a:ext cx="35" cy="35"/>
            </a:xfrm>
            <a:prstGeom prst="ellipse">
              <a:avLst/>
            </a:prstGeom>
            <a:solidFill>
              <a:srgbClr val="FFFFFF"/>
            </a:solidFill>
            <a:ln w="9525">
              <a:solidFill>
                <a:srgbClr val="000000"/>
              </a:solidFill>
              <a:round/>
              <a:headEnd/>
              <a:tailEnd/>
            </a:ln>
          </p:spPr>
          <p:txBody>
            <a:bodyPr/>
            <a:lstStyle/>
            <a:p>
              <a:endParaRPr lang="en-IN"/>
            </a:p>
          </p:txBody>
        </p:sp>
        <p:sp>
          <p:nvSpPr>
            <p:cNvPr id="36" name="Oval 58"/>
            <p:cNvSpPr>
              <a:spLocks noChangeArrowheads="1"/>
            </p:cNvSpPr>
            <p:nvPr/>
          </p:nvSpPr>
          <p:spPr bwMode="auto">
            <a:xfrm>
              <a:off x="4461" y="2414"/>
              <a:ext cx="35" cy="34"/>
            </a:xfrm>
            <a:prstGeom prst="ellipse">
              <a:avLst/>
            </a:prstGeom>
            <a:solidFill>
              <a:srgbClr val="FFFFFF"/>
            </a:solidFill>
            <a:ln w="9525">
              <a:solidFill>
                <a:srgbClr val="000000"/>
              </a:solidFill>
              <a:round/>
              <a:headEnd/>
              <a:tailEnd/>
            </a:ln>
          </p:spPr>
          <p:txBody>
            <a:bodyPr/>
            <a:lstStyle/>
            <a:p>
              <a:endParaRPr lang="en-IN"/>
            </a:p>
          </p:txBody>
        </p:sp>
        <p:sp>
          <p:nvSpPr>
            <p:cNvPr id="37" name="Oval 59"/>
            <p:cNvSpPr>
              <a:spLocks noChangeArrowheads="1"/>
            </p:cNvSpPr>
            <p:nvPr/>
          </p:nvSpPr>
          <p:spPr bwMode="auto">
            <a:xfrm>
              <a:off x="4565" y="2004"/>
              <a:ext cx="35" cy="36"/>
            </a:xfrm>
            <a:prstGeom prst="ellipse">
              <a:avLst/>
            </a:prstGeom>
            <a:solidFill>
              <a:srgbClr val="FFFFFF"/>
            </a:solidFill>
            <a:ln w="9525">
              <a:solidFill>
                <a:srgbClr val="000000"/>
              </a:solidFill>
              <a:round/>
              <a:headEnd/>
              <a:tailEnd/>
            </a:ln>
          </p:spPr>
          <p:txBody>
            <a:bodyPr/>
            <a:lstStyle/>
            <a:p>
              <a:endParaRPr lang="en-IN"/>
            </a:p>
          </p:txBody>
        </p:sp>
        <p:sp>
          <p:nvSpPr>
            <p:cNvPr id="38" name="Oval 60"/>
            <p:cNvSpPr>
              <a:spLocks noChangeArrowheads="1"/>
            </p:cNvSpPr>
            <p:nvPr/>
          </p:nvSpPr>
          <p:spPr bwMode="auto">
            <a:xfrm>
              <a:off x="4697" y="2169"/>
              <a:ext cx="35" cy="35"/>
            </a:xfrm>
            <a:prstGeom prst="ellipse">
              <a:avLst/>
            </a:prstGeom>
            <a:solidFill>
              <a:srgbClr val="FFFFFF"/>
            </a:solidFill>
            <a:ln w="9525">
              <a:solidFill>
                <a:srgbClr val="000000"/>
              </a:solidFill>
              <a:round/>
              <a:headEnd/>
              <a:tailEnd/>
            </a:ln>
          </p:spPr>
          <p:txBody>
            <a:bodyPr/>
            <a:lstStyle/>
            <a:p>
              <a:endParaRPr lang="en-IN"/>
            </a:p>
          </p:txBody>
        </p:sp>
        <p:sp>
          <p:nvSpPr>
            <p:cNvPr id="39" name="Oval 61"/>
            <p:cNvSpPr>
              <a:spLocks noChangeArrowheads="1"/>
            </p:cNvSpPr>
            <p:nvPr/>
          </p:nvSpPr>
          <p:spPr bwMode="auto">
            <a:xfrm>
              <a:off x="4272" y="2221"/>
              <a:ext cx="35" cy="35"/>
            </a:xfrm>
            <a:prstGeom prst="ellipse">
              <a:avLst/>
            </a:prstGeom>
            <a:solidFill>
              <a:srgbClr val="FFFFFF"/>
            </a:solidFill>
            <a:ln w="9525">
              <a:solidFill>
                <a:srgbClr val="000000"/>
              </a:solidFill>
              <a:round/>
              <a:headEnd/>
              <a:tailEnd/>
            </a:ln>
          </p:spPr>
          <p:txBody>
            <a:bodyPr/>
            <a:lstStyle/>
            <a:p>
              <a:endParaRPr lang="en-IN"/>
            </a:p>
          </p:txBody>
        </p:sp>
        <p:sp>
          <p:nvSpPr>
            <p:cNvPr id="41" name="Line 63"/>
            <p:cNvSpPr>
              <a:spLocks noChangeShapeType="1"/>
            </p:cNvSpPr>
            <p:nvPr/>
          </p:nvSpPr>
          <p:spPr bwMode="auto">
            <a:xfrm>
              <a:off x="528" y="2423"/>
              <a:ext cx="1599" cy="1"/>
            </a:xfrm>
            <a:prstGeom prst="line">
              <a:avLst/>
            </a:prstGeom>
            <a:noFill/>
            <a:ln w="9525">
              <a:solidFill>
                <a:srgbClr val="000000"/>
              </a:solidFill>
              <a:round/>
              <a:headEnd/>
              <a:tailEnd type="triangle" w="med" len="med"/>
            </a:ln>
          </p:spPr>
          <p:txBody>
            <a:bodyPr/>
            <a:lstStyle/>
            <a:p>
              <a:endParaRPr lang="en-IN"/>
            </a:p>
          </p:txBody>
        </p:sp>
        <p:sp>
          <p:nvSpPr>
            <p:cNvPr id="42" name="Line 64"/>
            <p:cNvSpPr>
              <a:spLocks noChangeShapeType="1"/>
            </p:cNvSpPr>
            <p:nvPr/>
          </p:nvSpPr>
          <p:spPr bwMode="auto">
            <a:xfrm flipH="1" flipV="1">
              <a:off x="1294" y="1812"/>
              <a:ext cx="5" cy="1212"/>
            </a:xfrm>
            <a:prstGeom prst="line">
              <a:avLst/>
            </a:prstGeom>
            <a:noFill/>
            <a:ln w="9525">
              <a:solidFill>
                <a:srgbClr val="000000"/>
              </a:solidFill>
              <a:round/>
              <a:headEnd/>
              <a:tailEnd type="triangle" w="med" len="med"/>
            </a:ln>
          </p:spPr>
          <p:txBody>
            <a:bodyPr/>
            <a:lstStyle/>
            <a:p>
              <a:endParaRPr lang="en-IN"/>
            </a:p>
          </p:txBody>
        </p:sp>
        <p:sp>
          <p:nvSpPr>
            <p:cNvPr id="43" name="Oval 65"/>
            <p:cNvSpPr>
              <a:spLocks noChangeArrowheads="1"/>
            </p:cNvSpPr>
            <p:nvPr/>
          </p:nvSpPr>
          <p:spPr bwMode="auto">
            <a:xfrm>
              <a:off x="1607" y="1934"/>
              <a:ext cx="35" cy="35"/>
            </a:xfrm>
            <a:prstGeom prst="ellipse">
              <a:avLst/>
            </a:prstGeom>
            <a:solidFill>
              <a:srgbClr val="FFFFFF"/>
            </a:solidFill>
            <a:ln w="9525">
              <a:solidFill>
                <a:srgbClr val="000000"/>
              </a:solidFill>
              <a:round/>
              <a:headEnd/>
              <a:tailEnd/>
            </a:ln>
          </p:spPr>
          <p:txBody>
            <a:bodyPr/>
            <a:lstStyle/>
            <a:p>
              <a:endParaRPr lang="en-IN"/>
            </a:p>
          </p:txBody>
        </p:sp>
        <p:sp>
          <p:nvSpPr>
            <p:cNvPr id="44" name="Oval 66"/>
            <p:cNvSpPr>
              <a:spLocks noChangeArrowheads="1"/>
            </p:cNvSpPr>
            <p:nvPr/>
          </p:nvSpPr>
          <p:spPr bwMode="auto">
            <a:xfrm>
              <a:off x="1489" y="2173"/>
              <a:ext cx="35" cy="35"/>
            </a:xfrm>
            <a:prstGeom prst="ellipse">
              <a:avLst/>
            </a:prstGeom>
            <a:solidFill>
              <a:srgbClr val="FFFFFF"/>
            </a:solidFill>
            <a:ln w="9525">
              <a:solidFill>
                <a:srgbClr val="000000"/>
              </a:solidFill>
              <a:round/>
              <a:headEnd/>
              <a:tailEnd/>
            </a:ln>
          </p:spPr>
          <p:txBody>
            <a:bodyPr/>
            <a:lstStyle/>
            <a:p>
              <a:endParaRPr lang="en-IN"/>
            </a:p>
          </p:txBody>
        </p:sp>
        <p:sp>
          <p:nvSpPr>
            <p:cNvPr id="45" name="Oval 67"/>
            <p:cNvSpPr>
              <a:spLocks noChangeArrowheads="1"/>
            </p:cNvSpPr>
            <p:nvPr/>
          </p:nvSpPr>
          <p:spPr bwMode="auto">
            <a:xfrm>
              <a:off x="692" y="2625"/>
              <a:ext cx="35" cy="35"/>
            </a:xfrm>
            <a:prstGeom prst="ellipse">
              <a:avLst/>
            </a:prstGeom>
            <a:solidFill>
              <a:srgbClr val="FFFFFF"/>
            </a:solidFill>
            <a:ln w="9525">
              <a:solidFill>
                <a:srgbClr val="000000"/>
              </a:solidFill>
              <a:round/>
              <a:headEnd/>
              <a:tailEnd/>
            </a:ln>
          </p:spPr>
          <p:txBody>
            <a:bodyPr/>
            <a:lstStyle/>
            <a:p>
              <a:endParaRPr lang="en-IN"/>
            </a:p>
          </p:txBody>
        </p:sp>
        <p:sp>
          <p:nvSpPr>
            <p:cNvPr id="46" name="Oval 68"/>
            <p:cNvSpPr>
              <a:spLocks noChangeArrowheads="1"/>
            </p:cNvSpPr>
            <p:nvPr/>
          </p:nvSpPr>
          <p:spPr bwMode="auto">
            <a:xfrm>
              <a:off x="1126" y="2564"/>
              <a:ext cx="34" cy="35"/>
            </a:xfrm>
            <a:prstGeom prst="ellipse">
              <a:avLst/>
            </a:prstGeom>
            <a:solidFill>
              <a:srgbClr val="FFFFFF"/>
            </a:solidFill>
            <a:ln w="9525">
              <a:solidFill>
                <a:srgbClr val="000000"/>
              </a:solidFill>
              <a:round/>
              <a:headEnd/>
              <a:tailEnd/>
            </a:ln>
          </p:spPr>
          <p:txBody>
            <a:bodyPr/>
            <a:lstStyle/>
            <a:p>
              <a:endParaRPr lang="en-IN"/>
            </a:p>
          </p:txBody>
        </p:sp>
        <p:sp>
          <p:nvSpPr>
            <p:cNvPr id="47" name="Oval 69"/>
            <p:cNvSpPr>
              <a:spLocks noChangeArrowheads="1"/>
            </p:cNvSpPr>
            <p:nvPr/>
          </p:nvSpPr>
          <p:spPr bwMode="auto">
            <a:xfrm>
              <a:off x="1489" y="2364"/>
              <a:ext cx="35" cy="35"/>
            </a:xfrm>
            <a:prstGeom prst="ellipse">
              <a:avLst/>
            </a:prstGeom>
            <a:solidFill>
              <a:srgbClr val="FFFFFF"/>
            </a:solidFill>
            <a:ln w="9525">
              <a:solidFill>
                <a:srgbClr val="000000"/>
              </a:solidFill>
              <a:round/>
              <a:headEnd/>
              <a:tailEnd/>
            </a:ln>
          </p:spPr>
          <p:txBody>
            <a:bodyPr/>
            <a:lstStyle/>
            <a:p>
              <a:endParaRPr lang="en-IN"/>
            </a:p>
          </p:txBody>
        </p:sp>
        <p:sp>
          <p:nvSpPr>
            <p:cNvPr id="48" name="Oval 70"/>
            <p:cNvSpPr>
              <a:spLocks noChangeArrowheads="1"/>
            </p:cNvSpPr>
            <p:nvPr/>
          </p:nvSpPr>
          <p:spPr bwMode="auto">
            <a:xfrm>
              <a:off x="1759" y="2167"/>
              <a:ext cx="35" cy="35"/>
            </a:xfrm>
            <a:prstGeom prst="ellipse">
              <a:avLst/>
            </a:prstGeom>
            <a:solidFill>
              <a:srgbClr val="FFFFFF"/>
            </a:solidFill>
            <a:ln w="9525">
              <a:solidFill>
                <a:srgbClr val="000000"/>
              </a:solidFill>
              <a:round/>
              <a:headEnd/>
              <a:tailEnd/>
            </a:ln>
          </p:spPr>
          <p:txBody>
            <a:bodyPr/>
            <a:lstStyle/>
            <a:p>
              <a:endParaRPr lang="en-IN"/>
            </a:p>
          </p:txBody>
        </p:sp>
        <p:sp>
          <p:nvSpPr>
            <p:cNvPr id="49" name="Oval 71"/>
            <p:cNvSpPr>
              <a:spLocks noChangeArrowheads="1"/>
            </p:cNvSpPr>
            <p:nvPr/>
          </p:nvSpPr>
          <p:spPr bwMode="auto">
            <a:xfrm>
              <a:off x="884" y="2736"/>
              <a:ext cx="35" cy="35"/>
            </a:xfrm>
            <a:prstGeom prst="ellipse">
              <a:avLst/>
            </a:prstGeom>
            <a:solidFill>
              <a:srgbClr val="FFFFFF"/>
            </a:solidFill>
            <a:ln w="9525">
              <a:solidFill>
                <a:srgbClr val="000000"/>
              </a:solidFill>
              <a:round/>
              <a:headEnd/>
              <a:tailEnd/>
            </a:ln>
          </p:spPr>
          <p:txBody>
            <a:bodyPr/>
            <a:lstStyle/>
            <a:p>
              <a:endParaRPr lang="en-IN"/>
            </a:p>
          </p:txBody>
        </p:sp>
        <p:sp>
          <p:nvSpPr>
            <p:cNvPr id="50" name="Oval 72"/>
            <p:cNvSpPr>
              <a:spLocks noChangeArrowheads="1"/>
            </p:cNvSpPr>
            <p:nvPr/>
          </p:nvSpPr>
          <p:spPr bwMode="auto">
            <a:xfrm>
              <a:off x="1612" y="2261"/>
              <a:ext cx="35" cy="35"/>
            </a:xfrm>
            <a:prstGeom prst="ellipse">
              <a:avLst/>
            </a:prstGeom>
            <a:solidFill>
              <a:srgbClr val="FFFFFF"/>
            </a:solidFill>
            <a:ln w="9525">
              <a:solidFill>
                <a:srgbClr val="000000"/>
              </a:solidFill>
              <a:round/>
              <a:headEnd/>
              <a:tailEnd/>
            </a:ln>
          </p:spPr>
          <p:txBody>
            <a:bodyPr/>
            <a:lstStyle/>
            <a:p>
              <a:endParaRPr lang="en-IN"/>
            </a:p>
          </p:txBody>
        </p:sp>
        <p:sp>
          <p:nvSpPr>
            <p:cNvPr id="51" name="Oval 73"/>
            <p:cNvSpPr>
              <a:spLocks noChangeArrowheads="1"/>
            </p:cNvSpPr>
            <p:nvPr/>
          </p:nvSpPr>
          <p:spPr bwMode="auto">
            <a:xfrm>
              <a:off x="1091" y="2160"/>
              <a:ext cx="35" cy="35"/>
            </a:xfrm>
            <a:prstGeom prst="ellipse">
              <a:avLst/>
            </a:prstGeom>
            <a:solidFill>
              <a:srgbClr val="FFFFFF"/>
            </a:solidFill>
            <a:ln w="9525">
              <a:solidFill>
                <a:srgbClr val="000000"/>
              </a:solidFill>
              <a:round/>
              <a:headEnd/>
              <a:tailEnd/>
            </a:ln>
          </p:spPr>
          <p:txBody>
            <a:bodyPr/>
            <a:lstStyle/>
            <a:p>
              <a:endParaRPr lang="en-IN"/>
            </a:p>
          </p:txBody>
        </p:sp>
        <p:sp>
          <p:nvSpPr>
            <p:cNvPr id="52" name="Oval 74"/>
            <p:cNvSpPr>
              <a:spLocks noChangeArrowheads="1"/>
            </p:cNvSpPr>
            <p:nvPr/>
          </p:nvSpPr>
          <p:spPr bwMode="auto">
            <a:xfrm>
              <a:off x="1403" y="2214"/>
              <a:ext cx="36" cy="35"/>
            </a:xfrm>
            <a:prstGeom prst="ellipse">
              <a:avLst/>
            </a:prstGeom>
            <a:solidFill>
              <a:srgbClr val="FFFFFF"/>
            </a:solidFill>
            <a:ln w="9525">
              <a:solidFill>
                <a:srgbClr val="000000"/>
              </a:solidFill>
              <a:round/>
              <a:headEnd/>
              <a:tailEnd/>
            </a:ln>
          </p:spPr>
          <p:txBody>
            <a:bodyPr/>
            <a:lstStyle/>
            <a:p>
              <a:endParaRPr lang="en-IN"/>
            </a:p>
          </p:txBody>
        </p:sp>
        <p:sp>
          <p:nvSpPr>
            <p:cNvPr id="53" name="Oval 75"/>
            <p:cNvSpPr>
              <a:spLocks noChangeArrowheads="1"/>
            </p:cNvSpPr>
            <p:nvPr/>
          </p:nvSpPr>
          <p:spPr bwMode="auto">
            <a:xfrm>
              <a:off x="1450" y="2564"/>
              <a:ext cx="34" cy="35"/>
            </a:xfrm>
            <a:prstGeom prst="ellipse">
              <a:avLst/>
            </a:prstGeom>
            <a:solidFill>
              <a:srgbClr val="FFFFFF"/>
            </a:solidFill>
            <a:ln w="9525">
              <a:solidFill>
                <a:srgbClr val="000000"/>
              </a:solidFill>
              <a:round/>
              <a:headEnd/>
              <a:tailEnd/>
            </a:ln>
          </p:spPr>
          <p:txBody>
            <a:bodyPr/>
            <a:lstStyle/>
            <a:p>
              <a:endParaRPr lang="en-IN"/>
            </a:p>
          </p:txBody>
        </p:sp>
        <p:sp>
          <p:nvSpPr>
            <p:cNvPr id="54" name="Oval 76"/>
            <p:cNvSpPr>
              <a:spLocks noChangeArrowheads="1"/>
            </p:cNvSpPr>
            <p:nvPr/>
          </p:nvSpPr>
          <p:spPr bwMode="auto">
            <a:xfrm>
              <a:off x="987" y="2750"/>
              <a:ext cx="35" cy="34"/>
            </a:xfrm>
            <a:prstGeom prst="ellipse">
              <a:avLst/>
            </a:prstGeom>
            <a:solidFill>
              <a:srgbClr val="FFFFFF"/>
            </a:solidFill>
            <a:ln w="9525">
              <a:solidFill>
                <a:srgbClr val="000000"/>
              </a:solidFill>
              <a:round/>
              <a:headEnd/>
              <a:tailEnd/>
            </a:ln>
          </p:spPr>
          <p:txBody>
            <a:bodyPr/>
            <a:lstStyle/>
            <a:p>
              <a:endParaRPr lang="en-IN"/>
            </a:p>
          </p:txBody>
        </p:sp>
        <p:sp>
          <p:nvSpPr>
            <p:cNvPr id="55" name="Oval 77"/>
            <p:cNvSpPr>
              <a:spLocks noChangeArrowheads="1"/>
            </p:cNvSpPr>
            <p:nvPr/>
          </p:nvSpPr>
          <p:spPr bwMode="auto">
            <a:xfrm>
              <a:off x="1334" y="2423"/>
              <a:ext cx="35" cy="35"/>
            </a:xfrm>
            <a:prstGeom prst="ellipse">
              <a:avLst/>
            </a:prstGeom>
            <a:solidFill>
              <a:srgbClr val="FFFFFF"/>
            </a:solidFill>
            <a:ln w="9525">
              <a:solidFill>
                <a:srgbClr val="000000"/>
              </a:solidFill>
              <a:round/>
              <a:headEnd/>
              <a:tailEnd/>
            </a:ln>
          </p:spPr>
          <p:txBody>
            <a:bodyPr/>
            <a:lstStyle/>
            <a:p>
              <a:endParaRPr lang="en-IN"/>
            </a:p>
          </p:txBody>
        </p:sp>
        <p:sp>
          <p:nvSpPr>
            <p:cNvPr id="56" name="Oval 78"/>
            <p:cNvSpPr>
              <a:spLocks noChangeArrowheads="1"/>
            </p:cNvSpPr>
            <p:nvPr/>
          </p:nvSpPr>
          <p:spPr bwMode="auto">
            <a:xfrm>
              <a:off x="799" y="2400"/>
              <a:ext cx="34" cy="35"/>
            </a:xfrm>
            <a:prstGeom prst="ellipse">
              <a:avLst/>
            </a:prstGeom>
            <a:solidFill>
              <a:srgbClr val="FFFFFF"/>
            </a:solidFill>
            <a:ln w="9525">
              <a:solidFill>
                <a:srgbClr val="000000"/>
              </a:solidFill>
              <a:round/>
              <a:headEnd/>
              <a:tailEnd/>
            </a:ln>
          </p:spPr>
          <p:txBody>
            <a:bodyPr/>
            <a:lstStyle/>
            <a:p>
              <a:endParaRPr lang="en-IN"/>
            </a:p>
          </p:txBody>
        </p:sp>
        <p:sp>
          <p:nvSpPr>
            <p:cNvPr id="57" name="Oval 79"/>
            <p:cNvSpPr>
              <a:spLocks noChangeArrowheads="1"/>
            </p:cNvSpPr>
            <p:nvPr/>
          </p:nvSpPr>
          <p:spPr bwMode="auto">
            <a:xfrm>
              <a:off x="1248" y="2112"/>
              <a:ext cx="35" cy="35"/>
            </a:xfrm>
            <a:prstGeom prst="ellipse">
              <a:avLst/>
            </a:prstGeom>
            <a:solidFill>
              <a:srgbClr val="FFFFFF"/>
            </a:solidFill>
            <a:ln w="9525">
              <a:solidFill>
                <a:srgbClr val="000000"/>
              </a:solidFill>
              <a:round/>
              <a:headEnd/>
              <a:tailEnd/>
            </a:ln>
          </p:spPr>
          <p:txBody>
            <a:bodyPr/>
            <a:lstStyle/>
            <a:p>
              <a:endParaRPr lang="en-IN"/>
            </a:p>
          </p:txBody>
        </p:sp>
        <p:sp>
          <p:nvSpPr>
            <p:cNvPr id="58" name="Oval 80"/>
            <p:cNvSpPr>
              <a:spLocks noChangeArrowheads="1"/>
            </p:cNvSpPr>
            <p:nvPr/>
          </p:nvSpPr>
          <p:spPr bwMode="auto">
            <a:xfrm>
              <a:off x="1554" y="2043"/>
              <a:ext cx="35" cy="35"/>
            </a:xfrm>
            <a:prstGeom prst="ellipse">
              <a:avLst/>
            </a:prstGeom>
            <a:solidFill>
              <a:srgbClr val="FFFFFF"/>
            </a:solidFill>
            <a:ln w="9525">
              <a:solidFill>
                <a:srgbClr val="000000"/>
              </a:solidFill>
              <a:round/>
              <a:headEnd/>
              <a:tailEnd/>
            </a:ln>
          </p:spPr>
          <p:txBody>
            <a:bodyPr/>
            <a:lstStyle/>
            <a:p>
              <a:endParaRPr lang="en-IN"/>
            </a:p>
          </p:txBody>
        </p:sp>
        <p:sp>
          <p:nvSpPr>
            <p:cNvPr id="59" name="Oval 81"/>
            <p:cNvSpPr>
              <a:spLocks noChangeArrowheads="1"/>
            </p:cNvSpPr>
            <p:nvPr/>
          </p:nvSpPr>
          <p:spPr bwMode="auto">
            <a:xfrm>
              <a:off x="1661" y="2074"/>
              <a:ext cx="34" cy="35"/>
            </a:xfrm>
            <a:prstGeom prst="ellipse">
              <a:avLst/>
            </a:prstGeom>
            <a:solidFill>
              <a:srgbClr val="FFFFFF"/>
            </a:solidFill>
            <a:ln w="9525">
              <a:solidFill>
                <a:srgbClr val="000000"/>
              </a:solidFill>
              <a:round/>
              <a:headEnd/>
              <a:tailEnd/>
            </a:ln>
          </p:spPr>
          <p:txBody>
            <a:bodyPr/>
            <a:lstStyle/>
            <a:p>
              <a:endParaRPr lang="en-IN"/>
            </a:p>
          </p:txBody>
        </p:sp>
        <p:sp>
          <p:nvSpPr>
            <p:cNvPr id="60" name="Oval 82"/>
            <p:cNvSpPr>
              <a:spLocks noChangeArrowheads="1"/>
            </p:cNvSpPr>
            <p:nvPr/>
          </p:nvSpPr>
          <p:spPr bwMode="auto">
            <a:xfrm>
              <a:off x="672" y="2784"/>
              <a:ext cx="35" cy="35"/>
            </a:xfrm>
            <a:prstGeom prst="ellipse">
              <a:avLst/>
            </a:prstGeom>
            <a:solidFill>
              <a:srgbClr val="FFFFFF"/>
            </a:solidFill>
            <a:ln w="9525">
              <a:solidFill>
                <a:srgbClr val="000000"/>
              </a:solidFill>
              <a:round/>
              <a:headEnd/>
              <a:tailEnd/>
            </a:ln>
          </p:spPr>
          <p:txBody>
            <a:bodyPr/>
            <a:lstStyle/>
            <a:p>
              <a:endParaRPr lang="en-IN"/>
            </a:p>
          </p:txBody>
        </p:sp>
        <p:sp>
          <p:nvSpPr>
            <p:cNvPr id="61" name="Oval 83"/>
            <p:cNvSpPr>
              <a:spLocks noChangeArrowheads="1"/>
            </p:cNvSpPr>
            <p:nvPr/>
          </p:nvSpPr>
          <p:spPr bwMode="auto">
            <a:xfrm>
              <a:off x="940" y="2592"/>
              <a:ext cx="34" cy="35"/>
            </a:xfrm>
            <a:prstGeom prst="ellipse">
              <a:avLst/>
            </a:prstGeom>
            <a:solidFill>
              <a:srgbClr val="FFFFFF"/>
            </a:solidFill>
            <a:ln w="9525">
              <a:solidFill>
                <a:srgbClr val="000000"/>
              </a:solidFill>
              <a:round/>
              <a:headEnd/>
              <a:tailEnd/>
            </a:ln>
          </p:spPr>
          <p:txBody>
            <a:bodyPr/>
            <a:lstStyle/>
            <a:p>
              <a:endParaRPr lang="en-IN"/>
            </a:p>
          </p:txBody>
        </p:sp>
        <p:sp>
          <p:nvSpPr>
            <p:cNvPr id="62" name="Oval 84"/>
            <p:cNvSpPr>
              <a:spLocks noChangeArrowheads="1"/>
            </p:cNvSpPr>
            <p:nvPr/>
          </p:nvSpPr>
          <p:spPr bwMode="auto">
            <a:xfrm>
              <a:off x="960" y="2077"/>
              <a:ext cx="35" cy="35"/>
            </a:xfrm>
            <a:prstGeom prst="ellipse">
              <a:avLst/>
            </a:prstGeom>
            <a:solidFill>
              <a:srgbClr val="FFFFFF"/>
            </a:solidFill>
            <a:ln w="9525">
              <a:solidFill>
                <a:srgbClr val="000000"/>
              </a:solidFill>
              <a:round/>
              <a:headEnd/>
              <a:tailEnd/>
            </a:ln>
          </p:spPr>
          <p:txBody>
            <a:bodyPr/>
            <a:lstStyle/>
            <a:p>
              <a:endParaRPr lang="en-IN"/>
            </a:p>
          </p:txBody>
        </p:sp>
        <p:sp>
          <p:nvSpPr>
            <p:cNvPr id="63" name="Oval 85"/>
            <p:cNvSpPr>
              <a:spLocks noChangeArrowheads="1"/>
            </p:cNvSpPr>
            <p:nvPr/>
          </p:nvSpPr>
          <p:spPr bwMode="auto">
            <a:xfrm>
              <a:off x="1395" y="1990"/>
              <a:ext cx="35" cy="35"/>
            </a:xfrm>
            <a:prstGeom prst="ellipse">
              <a:avLst/>
            </a:prstGeom>
            <a:solidFill>
              <a:srgbClr val="FFFFFF"/>
            </a:solidFill>
            <a:ln w="9525">
              <a:solidFill>
                <a:srgbClr val="000000"/>
              </a:solidFill>
              <a:round/>
              <a:headEnd/>
              <a:tailEnd/>
            </a:ln>
          </p:spPr>
          <p:txBody>
            <a:bodyPr/>
            <a:lstStyle/>
            <a:p>
              <a:endParaRPr lang="en-IN"/>
            </a:p>
          </p:txBody>
        </p:sp>
        <p:sp>
          <p:nvSpPr>
            <p:cNvPr id="64" name="Oval 86"/>
            <p:cNvSpPr>
              <a:spLocks noChangeArrowheads="1"/>
            </p:cNvSpPr>
            <p:nvPr/>
          </p:nvSpPr>
          <p:spPr bwMode="auto">
            <a:xfrm>
              <a:off x="987" y="2354"/>
              <a:ext cx="35" cy="34"/>
            </a:xfrm>
            <a:prstGeom prst="ellipse">
              <a:avLst/>
            </a:prstGeom>
            <a:solidFill>
              <a:srgbClr val="FFFFFF"/>
            </a:solidFill>
            <a:ln w="9525">
              <a:solidFill>
                <a:srgbClr val="000000"/>
              </a:solidFill>
              <a:round/>
              <a:headEnd/>
              <a:tailEnd/>
            </a:ln>
          </p:spPr>
          <p:txBody>
            <a:bodyPr/>
            <a:lstStyle/>
            <a:p>
              <a:endParaRPr lang="en-IN"/>
            </a:p>
          </p:txBody>
        </p:sp>
        <p:sp>
          <p:nvSpPr>
            <p:cNvPr id="65" name="Oval 87"/>
            <p:cNvSpPr>
              <a:spLocks noChangeArrowheads="1"/>
            </p:cNvSpPr>
            <p:nvPr/>
          </p:nvSpPr>
          <p:spPr bwMode="auto">
            <a:xfrm>
              <a:off x="1794" y="2004"/>
              <a:ext cx="35" cy="36"/>
            </a:xfrm>
            <a:prstGeom prst="ellipse">
              <a:avLst/>
            </a:prstGeom>
            <a:solidFill>
              <a:srgbClr val="FFFFFF"/>
            </a:solidFill>
            <a:ln w="9525">
              <a:solidFill>
                <a:srgbClr val="000000"/>
              </a:solidFill>
              <a:round/>
              <a:headEnd/>
              <a:tailEnd/>
            </a:ln>
          </p:spPr>
          <p:txBody>
            <a:bodyPr/>
            <a:lstStyle/>
            <a:p>
              <a:endParaRPr lang="en-IN"/>
            </a:p>
          </p:txBody>
        </p:sp>
        <p:sp>
          <p:nvSpPr>
            <p:cNvPr id="66" name="Oval 88"/>
            <p:cNvSpPr>
              <a:spLocks noChangeArrowheads="1"/>
            </p:cNvSpPr>
            <p:nvPr/>
          </p:nvSpPr>
          <p:spPr bwMode="auto">
            <a:xfrm>
              <a:off x="1200" y="2317"/>
              <a:ext cx="35" cy="35"/>
            </a:xfrm>
            <a:prstGeom prst="ellipse">
              <a:avLst/>
            </a:prstGeom>
            <a:solidFill>
              <a:srgbClr val="FFFFFF"/>
            </a:solidFill>
            <a:ln w="9525">
              <a:solidFill>
                <a:srgbClr val="000000"/>
              </a:solidFill>
              <a:round/>
              <a:headEnd/>
              <a:tailEnd/>
            </a:ln>
          </p:spPr>
          <p:txBody>
            <a:bodyPr/>
            <a:lstStyle/>
            <a:p>
              <a:endParaRPr lang="en-IN"/>
            </a:p>
          </p:txBody>
        </p:sp>
        <p:sp>
          <p:nvSpPr>
            <p:cNvPr id="67" name="Oval 89"/>
            <p:cNvSpPr>
              <a:spLocks noChangeArrowheads="1"/>
            </p:cNvSpPr>
            <p:nvPr/>
          </p:nvSpPr>
          <p:spPr bwMode="auto">
            <a:xfrm>
              <a:off x="1501" y="2115"/>
              <a:ext cx="35" cy="35"/>
            </a:xfrm>
            <a:prstGeom prst="ellipse">
              <a:avLst/>
            </a:prstGeom>
            <a:solidFill>
              <a:srgbClr val="FFFFFF"/>
            </a:solidFill>
            <a:ln w="9525">
              <a:solidFill>
                <a:srgbClr val="000000"/>
              </a:solidFill>
              <a:round/>
              <a:headEnd/>
              <a:tailEnd/>
            </a:ln>
          </p:spPr>
          <p:txBody>
            <a:bodyPr/>
            <a:lstStyle/>
            <a:p>
              <a:endParaRPr lang="en-IN"/>
            </a:p>
          </p:txBody>
        </p:sp>
        <p:sp>
          <p:nvSpPr>
            <p:cNvPr id="73" name="Text Box 95"/>
            <p:cNvSpPr txBox="1">
              <a:spLocks noChangeArrowheads="1"/>
            </p:cNvSpPr>
            <p:nvPr/>
          </p:nvSpPr>
          <p:spPr bwMode="auto">
            <a:xfrm>
              <a:off x="635" y="3028"/>
              <a:ext cx="1584" cy="226"/>
            </a:xfrm>
            <a:prstGeom prst="rect">
              <a:avLst/>
            </a:prstGeom>
            <a:noFill/>
            <a:ln w="9525">
              <a:noFill/>
              <a:miter lim="800000"/>
              <a:headEnd/>
              <a:tailEnd/>
            </a:ln>
            <a:effectLst/>
          </p:spPr>
          <p:txBody>
            <a:bodyPr>
              <a:spAutoFit/>
            </a:bodyPr>
            <a:lstStyle/>
            <a:p>
              <a:pPr>
                <a:spcBef>
                  <a:spcPct val="50000"/>
                </a:spcBef>
              </a:pPr>
              <a:r>
                <a:rPr lang="en-GB" sz="2000" b="1" dirty="0">
                  <a:solidFill>
                    <a:srgbClr val="C00000"/>
                  </a:solidFill>
                  <a:latin typeface="Times New Roman" pitchFamily="18" charset="0"/>
                </a:rPr>
                <a:t>Positive correlation</a:t>
              </a:r>
            </a:p>
          </p:txBody>
        </p:sp>
        <p:sp>
          <p:nvSpPr>
            <p:cNvPr id="74" name="Text Box 96"/>
            <p:cNvSpPr txBox="1">
              <a:spLocks noChangeArrowheads="1"/>
            </p:cNvSpPr>
            <p:nvPr/>
          </p:nvSpPr>
          <p:spPr bwMode="auto">
            <a:xfrm>
              <a:off x="2361" y="3852"/>
              <a:ext cx="1584" cy="226"/>
            </a:xfrm>
            <a:prstGeom prst="rect">
              <a:avLst/>
            </a:prstGeom>
            <a:noFill/>
            <a:ln w="9525">
              <a:noFill/>
              <a:miter lim="800000"/>
              <a:headEnd/>
              <a:tailEnd/>
            </a:ln>
            <a:effectLst/>
          </p:spPr>
          <p:txBody>
            <a:bodyPr>
              <a:spAutoFit/>
            </a:bodyPr>
            <a:lstStyle/>
            <a:p>
              <a:pPr>
                <a:spcBef>
                  <a:spcPct val="50000"/>
                </a:spcBef>
              </a:pPr>
              <a:r>
                <a:rPr lang="en-GB" sz="2000" b="1" dirty="0">
                  <a:solidFill>
                    <a:srgbClr val="C00000"/>
                  </a:solidFill>
                  <a:latin typeface="Times New Roman" pitchFamily="18" charset="0"/>
                </a:rPr>
                <a:t>Negative correlation</a:t>
              </a:r>
            </a:p>
          </p:txBody>
        </p:sp>
        <p:sp>
          <p:nvSpPr>
            <p:cNvPr id="75" name="Text Box 97"/>
            <p:cNvSpPr txBox="1">
              <a:spLocks noChangeArrowheads="1"/>
            </p:cNvSpPr>
            <p:nvPr/>
          </p:nvSpPr>
          <p:spPr bwMode="auto">
            <a:xfrm>
              <a:off x="4497" y="3068"/>
              <a:ext cx="1104" cy="226"/>
            </a:xfrm>
            <a:prstGeom prst="rect">
              <a:avLst/>
            </a:prstGeom>
            <a:noFill/>
            <a:ln w="9525">
              <a:noFill/>
              <a:miter lim="800000"/>
              <a:headEnd/>
              <a:tailEnd/>
            </a:ln>
            <a:effectLst/>
          </p:spPr>
          <p:txBody>
            <a:bodyPr>
              <a:spAutoFit/>
            </a:bodyPr>
            <a:lstStyle/>
            <a:p>
              <a:pPr>
                <a:spcBef>
                  <a:spcPct val="50000"/>
                </a:spcBef>
              </a:pPr>
              <a:r>
                <a:rPr lang="en-GB" sz="2000" b="1" dirty="0">
                  <a:solidFill>
                    <a:srgbClr val="C00000"/>
                  </a:solidFill>
                  <a:latin typeface="Times New Roman" pitchFamily="18" charset="0"/>
                </a:rPr>
                <a:t>No correlation</a:t>
              </a:r>
            </a:p>
          </p:txBody>
        </p:sp>
      </p:grpSp>
      <p:sp>
        <p:nvSpPr>
          <p:cNvPr id="105" name="Rectangle 104"/>
          <p:cNvSpPr/>
          <p:nvPr/>
        </p:nvSpPr>
        <p:spPr>
          <a:xfrm>
            <a:off x="4214810" y="2773916"/>
            <a:ext cx="332142" cy="338554"/>
          </a:xfrm>
          <a:prstGeom prst="rect">
            <a:avLst/>
          </a:prstGeom>
        </p:spPr>
        <p:txBody>
          <a:bodyPr wrap="none">
            <a:spAutoFit/>
          </a:bodyPr>
          <a:lstStyle/>
          <a:p>
            <a:r>
              <a:rPr lang="en-GB" sz="1600" b="1" dirty="0" smtClean="0">
                <a:solidFill>
                  <a:srgbClr val="C00000"/>
                </a:solidFill>
                <a:latin typeface="Times New Roman" pitchFamily="18" charset="0"/>
              </a:rPr>
              <a:t>Y</a:t>
            </a:r>
            <a:endParaRPr lang="en-IN" sz="1600" dirty="0"/>
          </a:p>
        </p:txBody>
      </p:sp>
      <p:sp>
        <p:nvSpPr>
          <p:cNvPr id="106" name="Rectangle 105"/>
          <p:cNvSpPr/>
          <p:nvPr/>
        </p:nvSpPr>
        <p:spPr>
          <a:xfrm>
            <a:off x="7358082" y="1928802"/>
            <a:ext cx="332142" cy="338554"/>
          </a:xfrm>
          <a:prstGeom prst="rect">
            <a:avLst/>
          </a:prstGeom>
        </p:spPr>
        <p:txBody>
          <a:bodyPr wrap="none">
            <a:spAutoFit/>
          </a:bodyPr>
          <a:lstStyle/>
          <a:p>
            <a:r>
              <a:rPr lang="en-GB" sz="1600" b="1" dirty="0" smtClean="0">
                <a:solidFill>
                  <a:srgbClr val="C00000"/>
                </a:solidFill>
                <a:latin typeface="Times New Roman" pitchFamily="18" charset="0"/>
              </a:rPr>
              <a:t>Y</a:t>
            </a:r>
            <a:endParaRPr lang="en-IN" sz="1600" dirty="0"/>
          </a:p>
        </p:txBody>
      </p:sp>
      <p:sp>
        <p:nvSpPr>
          <p:cNvPr id="107" name="Rectangle 106"/>
          <p:cNvSpPr/>
          <p:nvPr/>
        </p:nvSpPr>
        <p:spPr>
          <a:xfrm>
            <a:off x="1168024" y="1928802"/>
            <a:ext cx="332142" cy="338554"/>
          </a:xfrm>
          <a:prstGeom prst="rect">
            <a:avLst/>
          </a:prstGeom>
        </p:spPr>
        <p:txBody>
          <a:bodyPr wrap="none">
            <a:spAutoFit/>
          </a:bodyPr>
          <a:lstStyle/>
          <a:p>
            <a:r>
              <a:rPr lang="en-GB" sz="1600" b="1" dirty="0" smtClean="0">
                <a:solidFill>
                  <a:srgbClr val="C00000"/>
                </a:solidFill>
                <a:latin typeface="Times New Roman" pitchFamily="18" charset="0"/>
              </a:rPr>
              <a:t>Y</a:t>
            </a:r>
            <a:endParaRPr lang="en-IN" sz="1600" dirty="0"/>
          </a:p>
        </p:txBody>
      </p:sp>
      <p:sp>
        <p:nvSpPr>
          <p:cNvPr id="108" name="Rectangle 107"/>
          <p:cNvSpPr/>
          <p:nvPr/>
        </p:nvSpPr>
        <p:spPr>
          <a:xfrm>
            <a:off x="2643174" y="3161884"/>
            <a:ext cx="332142" cy="338554"/>
          </a:xfrm>
          <a:prstGeom prst="rect">
            <a:avLst/>
          </a:prstGeom>
        </p:spPr>
        <p:txBody>
          <a:bodyPr wrap="none">
            <a:spAutoFit/>
          </a:bodyPr>
          <a:lstStyle/>
          <a:p>
            <a:r>
              <a:rPr lang="en-GB" sz="1600" b="1" dirty="0" smtClean="0">
                <a:solidFill>
                  <a:srgbClr val="C00000"/>
                </a:solidFill>
                <a:latin typeface="Times New Roman" pitchFamily="18" charset="0"/>
              </a:rPr>
              <a:t>X</a:t>
            </a:r>
            <a:endParaRPr lang="en-IN" sz="1600" dirty="0"/>
          </a:p>
        </p:txBody>
      </p:sp>
      <p:sp>
        <p:nvSpPr>
          <p:cNvPr id="112" name="Rectangle 111"/>
          <p:cNvSpPr/>
          <p:nvPr/>
        </p:nvSpPr>
        <p:spPr>
          <a:xfrm>
            <a:off x="8858280" y="3143248"/>
            <a:ext cx="332142" cy="338554"/>
          </a:xfrm>
          <a:prstGeom prst="rect">
            <a:avLst/>
          </a:prstGeom>
        </p:spPr>
        <p:txBody>
          <a:bodyPr wrap="none">
            <a:spAutoFit/>
          </a:bodyPr>
          <a:lstStyle/>
          <a:p>
            <a:r>
              <a:rPr lang="en-GB" sz="1600" b="1" dirty="0" smtClean="0">
                <a:solidFill>
                  <a:srgbClr val="C00000"/>
                </a:solidFill>
                <a:latin typeface="Times New Roman" pitchFamily="18" charset="0"/>
              </a:rPr>
              <a:t>X</a:t>
            </a:r>
            <a:endParaRPr lang="en-IN" sz="1600" dirty="0"/>
          </a:p>
        </p:txBody>
      </p:sp>
      <p:sp>
        <p:nvSpPr>
          <p:cNvPr id="113" name="Rectangle 112"/>
          <p:cNvSpPr/>
          <p:nvPr/>
        </p:nvSpPr>
        <p:spPr>
          <a:xfrm>
            <a:off x="5715008" y="4304892"/>
            <a:ext cx="332142" cy="338554"/>
          </a:xfrm>
          <a:prstGeom prst="rect">
            <a:avLst/>
          </a:prstGeom>
        </p:spPr>
        <p:txBody>
          <a:bodyPr wrap="none">
            <a:spAutoFit/>
          </a:bodyPr>
          <a:lstStyle/>
          <a:p>
            <a:r>
              <a:rPr lang="en-GB" sz="1600" b="1" dirty="0" smtClean="0">
                <a:solidFill>
                  <a:srgbClr val="C00000"/>
                </a:solidFill>
                <a:latin typeface="Times New Roman" pitchFamily="18" charset="0"/>
              </a:rPr>
              <a:t>X</a:t>
            </a:r>
            <a:endParaRPr lang="en-IN"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427</TotalTime>
  <Words>830</Words>
  <Application>Microsoft Office PowerPoint</Application>
  <PresentationFormat>On-screen Show (4:3)</PresentationFormat>
  <Paragraphs>125</Paragraphs>
  <Slides>26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Equation</vt:lpstr>
      <vt:lpstr>Slide 1</vt:lpstr>
      <vt:lpstr>Slide 2</vt:lpstr>
      <vt:lpstr>Slide 3</vt:lpstr>
      <vt:lpstr>Slide 4</vt:lpstr>
      <vt:lpstr>Linear Correlation</vt:lpstr>
      <vt:lpstr>Non-Linear Correlation</vt:lpstr>
      <vt:lpstr>Slide 7</vt:lpstr>
      <vt:lpstr>Slide 8</vt:lpstr>
      <vt:lpstr>Slide 9</vt:lpstr>
      <vt:lpstr>Slide 10</vt:lpstr>
      <vt:lpstr>Slide 11</vt:lpstr>
      <vt:lpstr>Slide 12</vt:lpstr>
      <vt:lpstr>Slide 13</vt:lpstr>
      <vt:lpstr>Slide 14</vt:lpstr>
      <vt:lpstr>Slide 15</vt:lpstr>
      <vt:lpstr>Slide 16</vt:lpstr>
      <vt:lpstr>Regression</vt:lpstr>
      <vt:lpstr>Slide 18</vt:lpstr>
      <vt:lpstr>Lines of Regression</vt:lpstr>
      <vt:lpstr>Slide 20</vt:lpstr>
      <vt:lpstr>Properties of Regression</vt:lpstr>
      <vt:lpstr>Properties of Regression</vt:lpstr>
      <vt:lpstr>Slide 23</vt:lpstr>
      <vt:lpstr>Coefficient of Determination </vt:lpstr>
      <vt:lpstr>Compute Correlation and Regression</vt:lpstr>
      <vt:lpstr>Slide 26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user</cp:lastModifiedBy>
  <cp:revision>50</cp:revision>
  <dcterms:created xsi:type="dcterms:W3CDTF">2020-01-19T13:17:09Z</dcterms:created>
  <dcterms:modified xsi:type="dcterms:W3CDTF">2020-01-27T07:20:06Z</dcterms:modified>
</cp:coreProperties>
</file>