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57" r:id="rId26"/>
    <p:sldId id="259" r:id="rId27"/>
    <p:sldId id="283"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02" y="-36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2E101F-7479-47B7-A70D-610EE1D43B1A}" type="doc">
      <dgm:prSet loTypeId="urn:microsoft.com/office/officeart/2005/8/layout/default" loCatId="list" qsTypeId="urn:microsoft.com/office/officeart/2005/8/quickstyle/3d1" qsCatId="3D" csTypeId="urn:microsoft.com/office/officeart/2005/8/colors/accent1_2" csCatId="accent1" phldr="1"/>
      <dgm:spPr/>
      <dgm:t>
        <a:bodyPr/>
        <a:lstStyle/>
        <a:p>
          <a:endParaRPr lang="en-US"/>
        </a:p>
      </dgm:t>
    </dgm:pt>
    <dgm:pt modelId="{9F3F7242-3B75-47E3-A6B7-5524ECE0447A}">
      <dgm:prSet phldrT="[Text]"/>
      <dgm:spPr/>
      <dgm:t>
        <a:bodyPr/>
        <a:lstStyle/>
        <a:p>
          <a:r>
            <a:rPr lang="en-US" b="1" dirty="0" smtClean="0"/>
            <a:t>INTENTIONAL</a:t>
          </a:r>
          <a:endParaRPr lang="en-US" b="1" dirty="0"/>
        </a:p>
      </dgm:t>
    </dgm:pt>
    <dgm:pt modelId="{8FC3DE51-5B4D-433F-B085-6370F99DE58C}" type="parTrans" cxnId="{0C133FBD-5D5C-4B27-B0C1-388FBB9C0F07}">
      <dgm:prSet/>
      <dgm:spPr/>
      <dgm:t>
        <a:bodyPr/>
        <a:lstStyle/>
        <a:p>
          <a:endParaRPr lang="en-US"/>
        </a:p>
      </dgm:t>
    </dgm:pt>
    <dgm:pt modelId="{BD90B10F-9460-4712-840B-9831F618BBD5}" type="sibTrans" cxnId="{0C133FBD-5D5C-4B27-B0C1-388FBB9C0F07}">
      <dgm:prSet/>
      <dgm:spPr/>
      <dgm:t>
        <a:bodyPr/>
        <a:lstStyle/>
        <a:p>
          <a:endParaRPr lang="en-US"/>
        </a:p>
      </dgm:t>
    </dgm:pt>
    <dgm:pt modelId="{46B84307-A976-4609-8C75-42A1CC037A26}">
      <dgm:prSet phldrT="[Text]"/>
      <dgm:spPr/>
      <dgm:t>
        <a:bodyPr/>
        <a:lstStyle/>
        <a:p>
          <a:r>
            <a:rPr lang="en-US" b="1" dirty="0" smtClean="0"/>
            <a:t>UNINTENTIONAL</a:t>
          </a:r>
          <a:endParaRPr lang="en-US" b="1" dirty="0"/>
        </a:p>
      </dgm:t>
    </dgm:pt>
    <dgm:pt modelId="{D1FEED7B-99B4-4C70-806F-3307A38D2EAF}" type="parTrans" cxnId="{C215F436-8340-499F-87C9-2C191F480BCA}">
      <dgm:prSet/>
      <dgm:spPr/>
      <dgm:t>
        <a:bodyPr/>
        <a:lstStyle/>
        <a:p>
          <a:endParaRPr lang="en-US"/>
        </a:p>
      </dgm:t>
    </dgm:pt>
    <dgm:pt modelId="{BE343C61-DC37-4D78-9A36-08FB028DD496}" type="sibTrans" cxnId="{C215F436-8340-499F-87C9-2C191F480BCA}">
      <dgm:prSet/>
      <dgm:spPr/>
      <dgm:t>
        <a:bodyPr/>
        <a:lstStyle/>
        <a:p>
          <a:endParaRPr lang="en-US"/>
        </a:p>
      </dgm:t>
    </dgm:pt>
    <dgm:pt modelId="{99943D75-C461-49C9-83F1-A7672C6F27DF}" type="pres">
      <dgm:prSet presAssocID="{462E101F-7479-47B7-A70D-610EE1D43B1A}" presName="diagram" presStyleCnt="0">
        <dgm:presLayoutVars>
          <dgm:dir/>
          <dgm:resizeHandles val="exact"/>
        </dgm:presLayoutVars>
      </dgm:prSet>
      <dgm:spPr/>
      <dgm:t>
        <a:bodyPr/>
        <a:lstStyle/>
        <a:p>
          <a:endParaRPr lang="en-US"/>
        </a:p>
      </dgm:t>
    </dgm:pt>
    <dgm:pt modelId="{D4E461CE-D9AD-4A8B-846D-2A5D01F3AF71}" type="pres">
      <dgm:prSet presAssocID="{9F3F7242-3B75-47E3-A6B7-5524ECE0447A}" presName="node" presStyleLbl="node1" presStyleIdx="0" presStyleCnt="2" custLinFactNeighborX="-40210" custLinFactNeighborY="4037">
        <dgm:presLayoutVars>
          <dgm:bulletEnabled val="1"/>
        </dgm:presLayoutVars>
      </dgm:prSet>
      <dgm:spPr/>
      <dgm:t>
        <a:bodyPr/>
        <a:lstStyle/>
        <a:p>
          <a:endParaRPr lang="en-US"/>
        </a:p>
      </dgm:t>
    </dgm:pt>
    <dgm:pt modelId="{B0C5F20E-480C-42A7-99B4-21DA9B872AFC}" type="pres">
      <dgm:prSet presAssocID="{BD90B10F-9460-4712-840B-9831F618BBD5}" presName="sibTrans" presStyleCnt="0"/>
      <dgm:spPr/>
    </dgm:pt>
    <dgm:pt modelId="{FDA50F8C-0906-4BDF-8E42-1D25ACC7BDB0}" type="pres">
      <dgm:prSet presAssocID="{46B84307-A976-4609-8C75-42A1CC037A26}" presName="node" presStyleLbl="node1" presStyleIdx="1" presStyleCnt="2" custLinFactNeighborX="54876" custLinFactNeighborY="-6979">
        <dgm:presLayoutVars>
          <dgm:bulletEnabled val="1"/>
        </dgm:presLayoutVars>
      </dgm:prSet>
      <dgm:spPr/>
      <dgm:t>
        <a:bodyPr/>
        <a:lstStyle/>
        <a:p>
          <a:endParaRPr lang="en-US"/>
        </a:p>
      </dgm:t>
    </dgm:pt>
  </dgm:ptLst>
  <dgm:cxnLst>
    <dgm:cxn modelId="{C215F436-8340-499F-87C9-2C191F480BCA}" srcId="{462E101F-7479-47B7-A70D-610EE1D43B1A}" destId="{46B84307-A976-4609-8C75-42A1CC037A26}" srcOrd="1" destOrd="0" parTransId="{D1FEED7B-99B4-4C70-806F-3307A38D2EAF}" sibTransId="{BE343C61-DC37-4D78-9A36-08FB028DD496}"/>
    <dgm:cxn modelId="{0CDE4EE8-4839-48DE-BA1A-8B4B5DD7B356}" type="presOf" srcId="{462E101F-7479-47B7-A70D-610EE1D43B1A}" destId="{99943D75-C461-49C9-83F1-A7672C6F27DF}" srcOrd="0" destOrd="0" presId="urn:microsoft.com/office/officeart/2005/8/layout/default"/>
    <dgm:cxn modelId="{6A813151-73AB-4986-B8AA-15C403C7692A}" type="presOf" srcId="{9F3F7242-3B75-47E3-A6B7-5524ECE0447A}" destId="{D4E461CE-D9AD-4A8B-846D-2A5D01F3AF71}" srcOrd="0" destOrd="0" presId="urn:microsoft.com/office/officeart/2005/8/layout/default"/>
    <dgm:cxn modelId="{81078ADF-F5FB-44DF-B7B9-114BD8146668}" type="presOf" srcId="{46B84307-A976-4609-8C75-42A1CC037A26}" destId="{FDA50F8C-0906-4BDF-8E42-1D25ACC7BDB0}" srcOrd="0" destOrd="0" presId="urn:microsoft.com/office/officeart/2005/8/layout/default"/>
    <dgm:cxn modelId="{0C133FBD-5D5C-4B27-B0C1-388FBB9C0F07}" srcId="{462E101F-7479-47B7-A70D-610EE1D43B1A}" destId="{9F3F7242-3B75-47E3-A6B7-5524ECE0447A}" srcOrd="0" destOrd="0" parTransId="{8FC3DE51-5B4D-433F-B085-6370F99DE58C}" sibTransId="{BD90B10F-9460-4712-840B-9831F618BBD5}"/>
    <dgm:cxn modelId="{F3FB29BB-E744-4540-BAF6-B5E9945C7330}" type="presParOf" srcId="{99943D75-C461-49C9-83F1-A7672C6F27DF}" destId="{D4E461CE-D9AD-4A8B-846D-2A5D01F3AF71}" srcOrd="0" destOrd="0" presId="urn:microsoft.com/office/officeart/2005/8/layout/default"/>
    <dgm:cxn modelId="{0BDA1B9C-96F3-419A-8B07-59BED387FE93}" type="presParOf" srcId="{99943D75-C461-49C9-83F1-A7672C6F27DF}" destId="{B0C5F20E-480C-42A7-99B4-21DA9B872AFC}" srcOrd="1" destOrd="0" presId="urn:microsoft.com/office/officeart/2005/8/layout/default"/>
    <dgm:cxn modelId="{DF1B29BD-CD4E-4EED-B808-97C1E525BD7F}" type="presParOf" srcId="{99943D75-C461-49C9-83F1-A7672C6F27DF}" destId="{FDA50F8C-0906-4BDF-8E42-1D25ACC7BDB0}" srcOrd="2" destOrd="0" presId="urn:microsoft.com/office/officeart/2005/8/layout/defaul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2061C24-4790-487B-AA7D-50CF6CABBE19}" type="doc">
      <dgm:prSet loTypeId="urn:microsoft.com/office/officeart/2005/8/layout/hList2" loCatId="relationship" qsTypeId="urn:microsoft.com/office/officeart/2005/8/quickstyle/simple1" qsCatId="simple" csTypeId="urn:microsoft.com/office/officeart/2005/8/colors/accent1_2" csCatId="accent1" phldr="1"/>
      <dgm:spPr/>
      <dgm:t>
        <a:bodyPr/>
        <a:lstStyle/>
        <a:p>
          <a:endParaRPr lang="en-US"/>
        </a:p>
      </dgm:t>
    </dgm:pt>
    <dgm:pt modelId="{ADC662A6-E31E-4467-80EE-48AF8243990C}">
      <dgm:prSet phldrT="[Text]"/>
      <dgm:spPr>
        <a:solidFill>
          <a:schemeClr val="accent1">
            <a:lumMod val="50000"/>
          </a:schemeClr>
        </a:solidFill>
        <a:ln>
          <a:solidFill>
            <a:schemeClr val="accent1">
              <a:lumMod val="50000"/>
            </a:schemeClr>
          </a:solidFill>
        </a:ln>
      </dgm:spPr>
      <dgm:t>
        <a:bodyPr/>
        <a:lstStyle/>
        <a:p>
          <a:r>
            <a:rPr lang="en-US" dirty="0" smtClean="0"/>
            <a:t>The Intentional plagiarism includes </a:t>
          </a:r>
          <a:endParaRPr lang="en-US" dirty="0"/>
        </a:p>
      </dgm:t>
    </dgm:pt>
    <dgm:pt modelId="{711DE629-A3A3-49C6-AA3C-318EDE581EA3}" type="parTrans" cxnId="{88422EF1-FE3A-48AE-858A-0AA6CA07B0F6}">
      <dgm:prSet/>
      <dgm:spPr/>
      <dgm:t>
        <a:bodyPr/>
        <a:lstStyle/>
        <a:p>
          <a:endParaRPr lang="en-US"/>
        </a:p>
      </dgm:t>
    </dgm:pt>
    <dgm:pt modelId="{B66B7177-CE2A-4646-95D1-D40C0CD6A6B8}" type="sibTrans" cxnId="{88422EF1-FE3A-48AE-858A-0AA6CA07B0F6}">
      <dgm:prSet/>
      <dgm:spPr/>
      <dgm:t>
        <a:bodyPr/>
        <a:lstStyle/>
        <a:p>
          <a:endParaRPr lang="en-US"/>
        </a:p>
      </dgm:t>
    </dgm:pt>
    <dgm:pt modelId="{071DC336-F960-4E46-8A40-00ECFE3F344A}">
      <dgm:prSet phldrT="[Text]"/>
      <dgm:spPr/>
      <dgm:t>
        <a:bodyPr/>
        <a:lstStyle/>
        <a:p>
          <a:r>
            <a:rPr lang="en-US" dirty="0" smtClean="0"/>
            <a:t>Copying a friend work</a:t>
          </a:r>
          <a:endParaRPr lang="en-US" dirty="0"/>
        </a:p>
      </dgm:t>
    </dgm:pt>
    <dgm:pt modelId="{E6B858EF-C0EF-4046-A484-86DE3ED31C99}" type="parTrans" cxnId="{0A37BAE2-0FDB-4137-B221-C590A407F16A}">
      <dgm:prSet/>
      <dgm:spPr/>
      <dgm:t>
        <a:bodyPr/>
        <a:lstStyle/>
        <a:p>
          <a:endParaRPr lang="en-US"/>
        </a:p>
      </dgm:t>
    </dgm:pt>
    <dgm:pt modelId="{3C9E90EC-907D-4E9F-A1BD-2287313072AC}" type="sibTrans" cxnId="{0A37BAE2-0FDB-4137-B221-C590A407F16A}">
      <dgm:prSet/>
      <dgm:spPr/>
      <dgm:t>
        <a:bodyPr/>
        <a:lstStyle/>
        <a:p>
          <a:endParaRPr lang="en-US"/>
        </a:p>
      </dgm:t>
    </dgm:pt>
    <dgm:pt modelId="{08570B0C-C063-4644-B85B-A342DA072E0E}">
      <dgm:prSet/>
      <dgm:spPr/>
      <dgm:t>
        <a:bodyPr/>
        <a:lstStyle/>
        <a:p>
          <a:r>
            <a:rPr lang="en-US" smtClean="0"/>
            <a:t>Buying or borrowing</a:t>
          </a:r>
          <a:endParaRPr lang="en-US" dirty="0" smtClean="0"/>
        </a:p>
      </dgm:t>
    </dgm:pt>
    <dgm:pt modelId="{B9425DE4-B64D-4FF4-A4D7-DFFF0AF17BD8}" type="parTrans" cxnId="{83A60A72-250E-4334-B806-64107DF7EF64}">
      <dgm:prSet/>
      <dgm:spPr/>
      <dgm:t>
        <a:bodyPr/>
        <a:lstStyle/>
        <a:p>
          <a:endParaRPr lang="en-US"/>
        </a:p>
      </dgm:t>
    </dgm:pt>
    <dgm:pt modelId="{20D263A5-0119-4D4F-A5C5-04C35FDD0769}" type="sibTrans" cxnId="{83A60A72-250E-4334-B806-64107DF7EF64}">
      <dgm:prSet/>
      <dgm:spPr/>
      <dgm:t>
        <a:bodyPr/>
        <a:lstStyle/>
        <a:p>
          <a:endParaRPr lang="en-US"/>
        </a:p>
      </dgm:t>
    </dgm:pt>
    <dgm:pt modelId="{797FF0C6-04D6-46A2-9C09-75B103643335}">
      <dgm:prSet/>
      <dgm:spPr/>
      <dgm:t>
        <a:bodyPr/>
        <a:lstStyle/>
        <a:p>
          <a:r>
            <a:rPr lang="en-US" smtClean="0"/>
            <a:t>Publishing without permission</a:t>
          </a:r>
          <a:endParaRPr lang="en-US" dirty="0" smtClean="0"/>
        </a:p>
      </dgm:t>
    </dgm:pt>
    <dgm:pt modelId="{EF2CB359-849F-47DD-A859-66C79F8DC615}" type="parTrans" cxnId="{84C62BA9-4849-4C7B-BED8-E1DE8A7C6263}">
      <dgm:prSet/>
      <dgm:spPr/>
      <dgm:t>
        <a:bodyPr/>
        <a:lstStyle/>
        <a:p>
          <a:endParaRPr lang="en-US"/>
        </a:p>
      </dgm:t>
    </dgm:pt>
    <dgm:pt modelId="{03BF29D7-B3FE-4CF3-81A8-221165EE3EBF}" type="sibTrans" cxnId="{84C62BA9-4849-4C7B-BED8-E1DE8A7C6263}">
      <dgm:prSet/>
      <dgm:spPr/>
      <dgm:t>
        <a:bodyPr/>
        <a:lstStyle/>
        <a:p>
          <a:endParaRPr lang="en-US"/>
        </a:p>
      </dgm:t>
    </dgm:pt>
    <dgm:pt modelId="{DE404AA5-84CA-472E-A480-A2A6911D652A}">
      <dgm:prSet/>
      <dgm:spPr/>
      <dgm:t>
        <a:bodyPr/>
        <a:lstStyle/>
        <a:p>
          <a:r>
            <a:rPr lang="en-US" smtClean="0"/>
            <a:t>Media borrowing without documentation</a:t>
          </a:r>
          <a:endParaRPr lang="en-US" dirty="0" smtClean="0"/>
        </a:p>
      </dgm:t>
    </dgm:pt>
    <dgm:pt modelId="{BC0A2F5A-A60F-4135-B07E-302CF759678C}" type="parTrans" cxnId="{F95ABFC8-19CF-48CA-8BEB-D4019C50BF71}">
      <dgm:prSet/>
      <dgm:spPr/>
      <dgm:t>
        <a:bodyPr/>
        <a:lstStyle/>
        <a:p>
          <a:endParaRPr lang="en-US"/>
        </a:p>
      </dgm:t>
    </dgm:pt>
    <dgm:pt modelId="{0B5B13BF-B8E3-44AD-A209-DACD56E5849C}" type="sibTrans" cxnId="{F95ABFC8-19CF-48CA-8BEB-D4019C50BF71}">
      <dgm:prSet/>
      <dgm:spPr/>
      <dgm:t>
        <a:bodyPr/>
        <a:lstStyle/>
        <a:p>
          <a:endParaRPr lang="en-US"/>
        </a:p>
      </dgm:t>
    </dgm:pt>
    <dgm:pt modelId="{90073634-4A9F-4718-8049-21452A0D5003}">
      <dgm:prSet/>
      <dgm:spPr/>
      <dgm:t>
        <a:bodyPr/>
        <a:lstStyle/>
        <a:p>
          <a:r>
            <a:rPr lang="en-US" dirty="0" smtClean="0"/>
            <a:t>Cutting and pasting blocks of text from electronic sources without documenting</a:t>
          </a:r>
          <a:endParaRPr lang="en-US" dirty="0"/>
        </a:p>
      </dgm:t>
    </dgm:pt>
    <dgm:pt modelId="{9DE7E664-E742-4A88-AEA1-72F30040DA26}" type="parTrans" cxnId="{66F5F8A3-3265-4D26-81F0-5413C488D702}">
      <dgm:prSet/>
      <dgm:spPr/>
      <dgm:t>
        <a:bodyPr/>
        <a:lstStyle/>
        <a:p>
          <a:endParaRPr lang="en-US"/>
        </a:p>
      </dgm:t>
    </dgm:pt>
    <dgm:pt modelId="{CFD3A3D5-F9AB-4A99-9E5B-BCA61F6692BE}" type="sibTrans" cxnId="{66F5F8A3-3265-4D26-81F0-5413C488D702}">
      <dgm:prSet/>
      <dgm:spPr/>
      <dgm:t>
        <a:bodyPr/>
        <a:lstStyle/>
        <a:p>
          <a:endParaRPr lang="en-US"/>
        </a:p>
      </dgm:t>
    </dgm:pt>
    <dgm:pt modelId="{7DCB4F1D-A703-4F03-B1E1-28F532CC78B0}" type="pres">
      <dgm:prSet presAssocID="{72061C24-4790-487B-AA7D-50CF6CABBE19}" presName="linearFlow" presStyleCnt="0">
        <dgm:presLayoutVars>
          <dgm:dir/>
          <dgm:animLvl val="lvl"/>
          <dgm:resizeHandles/>
        </dgm:presLayoutVars>
      </dgm:prSet>
      <dgm:spPr/>
      <dgm:t>
        <a:bodyPr/>
        <a:lstStyle/>
        <a:p>
          <a:endParaRPr lang="en-US"/>
        </a:p>
      </dgm:t>
    </dgm:pt>
    <dgm:pt modelId="{8C3275AA-8275-4357-8D2D-ADC5566E51A5}" type="pres">
      <dgm:prSet presAssocID="{ADC662A6-E31E-4467-80EE-48AF8243990C}" presName="compositeNode" presStyleCnt="0">
        <dgm:presLayoutVars>
          <dgm:bulletEnabled val="1"/>
        </dgm:presLayoutVars>
      </dgm:prSet>
      <dgm:spPr/>
    </dgm:pt>
    <dgm:pt modelId="{C5F71C60-DB19-45D9-8C06-A3A3493019F3}" type="pres">
      <dgm:prSet presAssocID="{ADC662A6-E31E-4467-80EE-48AF8243990C}" presName="image" presStyleLbl="fgImgPlace1" presStyleIdx="0" presStyleCnt="1" custScaleX="40909" custScaleY="45121"/>
      <dgm:spPr/>
    </dgm:pt>
    <dgm:pt modelId="{739C4BDE-7DFF-41DD-A811-49D32CB610ED}" type="pres">
      <dgm:prSet presAssocID="{ADC662A6-E31E-4467-80EE-48AF8243990C}" presName="childNode" presStyleLbl="node1" presStyleIdx="0" presStyleCnt="1" custScaleX="100719" custScaleY="108125">
        <dgm:presLayoutVars>
          <dgm:bulletEnabled val="1"/>
        </dgm:presLayoutVars>
      </dgm:prSet>
      <dgm:spPr/>
      <dgm:t>
        <a:bodyPr/>
        <a:lstStyle/>
        <a:p>
          <a:endParaRPr lang="en-US"/>
        </a:p>
      </dgm:t>
    </dgm:pt>
    <dgm:pt modelId="{8C839984-7DF2-4820-B35D-F1E7F22E817E}" type="pres">
      <dgm:prSet presAssocID="{ADC662A6-E31E-4467-80EE-48AF8243990C}" presName="parentNode" presStyleLbl="revTx" presStyleIdx="0" presStyleCnt="1" custLinFactNeighborX="-39016" custLinFactNeighborY="745">
        <dgm:presLayoutVars>
          <dgm:chMax val="0"/>
          <dgm:bulletEnabled val="1"/>
        </dgm:presLayoutVars>
      </dgm:prSet>
      <dgm:spPr/>
      <dgm:t>
        <a:bodyPr/>
        <a:lstStyle/>
        <a:p>
          <a:endParaRPr lang="en-US"/>
        </a:p>
      </dgm:t>
    </dgm:pt>
  </dgm:ptLst>
  <dgm:cxnLst>
    <dgm:cxn modelId="{83A60A72-250E-4334-B806-64107DF7EF64}" srcId="{ADC662A6-E31E-4467-80EE-48AF8243990C}" destId="{08570B0C-C063-4644-B85B-A342DA072E0E}" srcOrd="1" destOrd="0" parTransId="{B9425DE4-B64D-4FF4-A4D7-DFFF0AF17BD8}" sibTransId="{20D263A5-0119-4D4F-A5C5-04C35FDD0769}"/>
    <dgm:cxn modelId="{66F5F8A3-3265-4D26-81F0-5413C488D702}" srcId="{ADC662A6-E31E-4467-80EE-48AF8243990C}" destId="{90073634-4A9F-4718-8049-21452A0D5003}" srcOrd="4" destOrd="0" parTransId="{9DE7E664-E742-4A88-AEA1-72F30040DA26}" sibTransId="{CFD3A3D5-F9AB-4A99-9E5B-BCA61F6692BE}"/>
    <dgm:cxn modelId="{552E519A-EF3E-4832-8D75-D9A999BA1D0A}" type="presOf" srcId="{DE404AA5-84CA-472E-A480-A2A6911D652A}" destId="{739C4BDE-7DFF-41DD-A811-49D32CB610ED}" srcOrd="0" destOrd="3" presId="urn:microsoft.com/office/officeart/2005/8/layout/hList2"/>
    <dgm:cxn modelId="{F95ABFC8-19CF-48CA-8BEB-D4019C50BF71}" srcId="{ADC662A6-E31E-4467-80EE-48AF8243990C}" destId="{DE404AA5-84CA-472E-A480-A2A6911D652A}" srcOrd="3" destOrd="0" parTransId="{BC0A2F5A-A60F-4135-B07E-302CF759678C}" sibTransId="{0B5B13BF-B8E3-44AD-A209-DACD56E5849C}"/>
    <dgm:cxn modelId="{0A37BAE2-0FDB-4137-B221-C590A407F16A}" srcId="{ADC662A6-E31E-4467-80EE-48AF8243990C}" destId="{071DC336-F960-4E46-8A40-00ECFE3F344A}" srcOrd="0" destOrd="0" parTransId="{E6B858EF-C0EF-4046-A484-86DE3ED31C99}" sibTransId="{3C9E90EC-907D-4E9F-A1BD-2287313072AC}"/>
    <dgm:cxn modelId="{A63C9791-D2F6-4F79-ACCA-668AFAAAC7A2}" type="presOf" srcId="{72061C24-4790-487B-AA7D-50CF6CABBE19}" destId="{7DCB4F1D-A703-4F03-B1E1-28F532CC78B0}" srcOrd="0" destOrd="0" presId="urn:microsoft.com/office/officeart/2005/8/layout/hList2"/>
    <dgm:cxn modelId="{84C62BA9-4849-4C7B-BED8-E1DE8A7C6263}" srcId="{ADC662A6-E31E-4467-80EE-48AF8243990C}" destId="{797FF0C6-04D6-46A2-9C09-75B103643335}" srcOrd="2" destOrd="0" parTransId="{EF2CB359-849F-47DD-A859-66C79F8DC615}" sibTransId="{03BF29D7-B3FE-4CF3-81A8-221165EE3EBF}"/>
    <dgm:cxn modelId="{933E993E-E1B1-43C0-B483-7F991491A9BF}" type="presOf" srcId="{071DC336-F960-4E46-8A40-00ECFE3F344A}" destId="{739C4BDE-7DFF-41DD-A811-49D32CB610ED}" srcOrd="0" destOrd="0" presId="urn:microsoft.com/office/officeart/2005/8/layout/hList2"/>
    <dgm:cxn modelId="{4CE73C02-502D-489B-9899-5DAC988A6DDE}" type="presOf" srcId="{ADC662A6-E31E-4467-80EE-48AF8243990C}" destId="{8C839984-7DF2-4820-B35D-F1E7F22E817E}" srcOrd="0" destOrd="0" presId="urn:microsoft.com/office/officeart/2005/8/layout/hList2"/>
    <dgm:cxn modelId="{4B62F649-A91C-46EB-B33D-F7A4F3FB8B12}" type="presOf" srcId="{90073634-4A9F-4718-8049-21452A0D5003}" destId="{739C4BDE-7DFF-41DD-A811-49D32CB610ED}" srcOrd="0" destOrd="4" presId="urn:microsoft.com/office/officeart/2005/8/layout/hList2"/>
    <dgm:cxn modelId="{30189598-889E-41CD-8491-964C4EC8E59F}" type="presOf" srcId="{08570B0C-C063-4644-B85B-A342DA072E0E}" destId="{739C4BDE-7DFF-41DD-A811-49D32CB610ED}" srcOrd="0" destOrd="1" presId="urn:microsoft.com/office/officeart/2005/8/layout/hList2"/>
    <dgm:cxn modelId="{88422EF1-FE3A-48AE-858A-0AA6CA07B0F6}" srcId="{72061C24-4790-487B-AA7D-50CF6CABBE19}" destId="{ADC662A6-E31E-4467-80EE-48AF8243990C}" srcOrd="0" destOrd="0" parTransId="{711DE629-A3A3-49C6-AA3C-318EDE581EA3}" sibTransId="{B66B7177-CE2A-4646-95D1-D40C0CD6A6B8}"/>
    <dgm:cxn modelId="{5440C9D1-391A-4A2B-8188-7D3801EE372E}" type="presOf" srcId="{797FF0C6-04D6-46A2-9C09-75B103643335}" destId="{739C4BDE-7DFF-41DD-A811-49D32CB610ED}" srcOrd="0" destOrd="2" presId="urn:microsoft.com/office/officeart/2005/8/layout/hList2"/>
    <dgm:cxn modelId="{770DB54C-61DD-45F2-81D0-68B819353BE0}" type="presParOf" srcId="{7DCB4F1D-A703-4F03-B1E1-28F532CC78B0}" destId="{8C3275AA-8275-4357-8D2D-ADC5566E51A5}" srcOrd="0" destOrd="0" presId="urn:microsoft.com/office/officeart/2005/8/layout/hList2"/>
    <dgm:cxn modelId="{635E16F9-C792-40BA-A761-5ABBE261586D}" type="presParOf" srcId="{8C3275AA-8275-4357-8D2D-ADC5566E51A5}" destId="{C5F71C60-DB19-45D9-8C06-A3A3493019F3}" srcOrd="0" destOrd="0" presId="urn:microsoft.com/office/officeart/2005/8/layout/hList2"/>
    <dgm:cxn modelId="{C3E9F569-A25A-4D6F-A9AB-E5A61A69A00C}" type="presParOf" srcId="{8C3275AA-8275-4357-8D2D-ADC5566E51A5}" destId="{739C4BDE-7DFF-41DD-A811-49D32CB610ED}" srcOrd="1" destOrd="0" presId="urn:microsoft.com/office/officeart/2005/8/layout/hList2"/>
    <dgm:cxn modelId="{F1243FF1-DDDA-4F96-B5B9-4A3A2D6C6771}" type="presParOf" srcId="{8C3275AA-8275-4357-8D2D-ADC5566E51A5}" destId="{8C839984-7DF2-4820-B35D-F1E7F22E817E}" srcOrd="2" destOrd="0" presId="urn:microsoft.com/office/officeart/2005/8/layout/h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2061C24-4790-487B-AA7D-50CF6CABBE19}" type="doc">
      <dgm:prSet loTypeId="urn:microsoft.com/office/officeart/2005/8/layout/hList2" loCatId="relationship" qsTypeId="urn:microsoft.com/office/officeart/2005/8/quickstyle/simple1" qsCatId="simple" csTypeId="urn:microsoft.com/office/officeart/2005/8/colors/accent1_2" csCatId="accent1" phldr="1"/>
      <dgm:spPr/>
      <dgm:t>
        <a:bodyPr/>
        <a:lstStyle/>
        <a:p>
          <a:endParaRPr lang="en-US"/>
        </a:p>
      </dgm:t>
    </dgm:pt>
    <dgm:pt modelId="{ADC662A6-E31E-4467-80EE-48AF8243990C}">
      <dgm:prSet phldrT="[Text]"/>
      <dgm:spPr>
        <a:solidFill>
          <a:schemeClr val="accent1">
            <a:lumMod val="50000"/>
          </a:schemeClr>
        </a:solidFill>
        <a:ln>
          <a:solidFill>
            <a:schemeClr val="accent1">
              <a:lumMod val="50000"/>
            </a:schemeClr>
          </a:solidFill>
        </a:ln>
      </dgm:spPr>
      <dgm:t>
        <a:bodyPr/>
        <a:lstStyle/>
        <a:p>
          <a:r>
            <a:rPr lang="en-US" dirty="0" smtClean="0"/>
            <a:t>The Unintentional plagiarism includes </a:t>
          </a:r>
          <a:endParaRPr lang="en-US" dirty="0"/>
        </a:p>
      </dgm:t>
    </dgm:pt>
    <dgm:pt modelId="{711DE629-A3A3-49C6-AA3C-318EDE581EA3}" type="parTrans" cxnId="{88422EF1-FE3A-48AE-858A-0AA6CA07B0F6}">
      <dgm:prSet/>
      <dgm:spPr/>
      <dgm:t>
        <a:bodyPr/>
        <a:lstStyle/>
        <a:p>
          <a:endParaRPr lang="en-US"/>
        </a:p>
      </dgm:t>
    </dgm:pt>
    <dgm:pt modelId="{B66B7177-CE2A-4646-95D1-D40C0CD6A6B8}" type="sibTrans" cxnId="{88422EF1-FE3A-48AE-858A-0AA6CA07B0F6}">
      <dgm:prSet/>
      <dgm:spPr/>
      <dgm:t>
        <a:bodyPr/>
        <a:lstStyle/>
        <a:p>
          <a:endParaRPr lang="en-US"/>
        </a:p>
      </dgm:t>
    </dgm:pt>
    <dgm:pt modelId="{071DC336-F960-4E46-8A40-00ECFE3F344A}">
      <dgm:prSet phldrT="[Text]"/>
      <dgm:spPr/>
      <dgm:t>
        <a:bodyPr/>
        <a:lstStyle/>
        <a:p>
          <a:r>
            <a:rPr lang="en-US" smtClean="0"/>
            <a:t>Careless paraphrasing</a:t>
          </a:r>
          <a:endParaRPr lang="en-US" dirty="0"/>
        </a:p>
      </dgm:t>
    </dgm:pt>
    <dgm:pt modelId="{E6B858EF-C0EF-4046-A484-86DE3ED31C99}" type="parTrans" cxnId="{0A37BAE2-0FDB-4137-B221-C590A407F16A}">
      <dgm:prSet/>
      <dgm:spPr/>
      <dgm:t>
        <a:bodyPr/>
        <a:lstStyle/>
        <a:p>
          <a:endParaRPr lang="en-US"/>
        </a:p>
      </dgm:t>
    </dgm:pt>
    <dgm:pt modelId="{3C9E90EC-907D-4E9F-A1BD-2287313072AC}" type="sibTrans" cxnId="{0A37BAE2-0FDB-4137-B221-C590A407F16A}">
      <dgm:prSet/>
      <dgm:spPr/>
      <dgm:t>
        <a:bodyPr/>
        <a:lstStyle/>
        <a:p>
          <a:endParaRPr lang="en-US"/>
        </a:p>
      </dgm:t>
    </dgm:pt>
    <dgm:pt modelId="{6CA08C85-732F-4635-9536-64DD2999030D}">
      <dgm:prSet/>
      <dgm:spPr/>
      <dgm:t>
        <a:bodyPr/>
        <a:lstStyle/>
        <a:p>
          <a:r>
            <a:rPr lang="en-US" smtClean="0"/>
            <a:t>Poor documentation</a:t>
          </a:r>
          <a:endParaRPr lang="en-US" dirty="0" smtClean="0"/>
        </a:p>
      </dgm:t>
    </dgm:pt>
    <dgm:pt modelId="{7C65C983-C2C9-417F-90E3-E34B7F0F0D44}" type="parTrans" cxnId="{90342853-84B7-41D5-A924-57D8DE294336}">
      <dgm:prSet/>
      <dgm:spPr/>
      <dgm:t>
        <a:bodyPr/>
        <a:lstStyle/>
        <a:p>
          <a:endParaRPr lang="en-US"/>
        </a:p>
      </dgm:t>
    </dgm:pt>
    <dgm:pt modelId="{2D6B600B-7150-4282-9365-DD3679C6F0A4}" type="sibTrans" cxnId="{90342853-84B7-41D5-A924-57D8DE294336}">
      <dgm:prSet/>
      <dgm:spPr/>
      <dgm:t>
        <a:bodyPr/>
        <a:lstStyle/>
        <a:p>
          <a:endParaRPr lang="en-US"/>
        </a:p>
      </dgm:t>
    </dgm:pt>
    <dgm:pt modelId="{6684005C-C161-4B67-8F3A-E63FB76CF6AE}">
      <dgm:prSet/>
      <dgm:spPr/>
      <dgm:t>
        <a:bodyPr/>
        <a:lstStyle/>
        <a:p>
          <a:r>
            <a:rPr lang="en-US" smtClean="0"/>
            <a:t>Failure to use your own electronic sources </a:t>
          </a:r>
          <a:endParaRPr lang="en-US" dirty="0" smtClean="0"/>
        </a:p>
      </dgm:t>
    </dgm:pt>
    <dgm:pt modelId="{5D381FBF-64D6-4A7C-AD9B-F175BD8669EE}" type="parTrans" cxnId="{6E43F92A-492B-4C92-BBF0-4F92A68E0B9B}">
      <dgm:prSet/>
      <dgm:spPr/>
      <dgm:t>
        <a:bodyPr/>
        <a:lstStyle/>
        <a:p>
          <a:endParaRPr lang="en-US"/>
        </a:p>
      </dgm:t>
    </dgm:pt>
    <dgm:pt modelId="{6C769F68-51A2-4E06-9DCA-C2EAE2935ADE}" type="sibTrans" cxnId="{6E43F92A-492B-4C92-BBF0-4F92A68E0B9B}">
      <dgm:prSet/>
      <dgm:spPr/>
      <dgm:t>
        <a:bodyPr/>
        <a:lstStyle/>
        <a:p>
          <a:endParaRPr lang="en-US"/>
        </a:p>
      </dgm:t>
    </dgm:pt>
    <dgm:pt modelId="{B81A927E-B132-4CA2-9B01-BCE47FD8AA2E}">
      <dgm:prSet/>
      <dgm:spPr/>
      <dgm:t>
        <a:bodyPr/>
        <a:lstStyle/>
        <a:p>
          <a:r>
            <a:rPr lang="en-US" dirty="0" smtClean="0"/>
            <a:t>Quoting excessively</a:t>
          </a:r>
          <a:endParaRPr lang="en-US" dirty="0"/>
        </a:p>
      </dgm:t>
    </dgm:pt>
    <dgm:pt modelId="{56C90725-09B5-4760-9591-B443125E80E5}" type="parTrans" cxnId="{FC235834-AD35-46AE-8D2A-EF6475166E1B}">
      <dgm:prSet/>
      <dgm:spPr/>
      <dgm:t>
        <a:bodyPr/>
        <a:lstStyle/>
        <a:p>
          <a:endParaRPr lang="en-US"/>
        </a:p>
      </dgm:t>
    </dgm:pt>
    <dgm:pt modelId="{6745B253-78B1-4832-A06F-63BA43AF2D87}" type="sibTrans" cxnId="{FC235834-AD35-46AE-8D2A-EF6475166E1B}">
      <dgm:prSet/>
      <dgm:spPr/>
      <dgm:t>
        <a:bodyPr/>
        <a:lstStyle/>
        <a:p>
          <a:endParaRPr lang="en-US"/>
        </a:p>
      </dgm:t>
    </dgm:pt>
    <dgm:pt modelId="{7DCB4F1D-A703-4F03-B1E1-28F532CC78B0}" type="pres">
      <dgm:prSet presAssocID="{72061C24-4790-487B-AA7D-50CF6CABBE19}" presName="linearFlow" presStyleCnt="0">
        <dgm:presLayoutVars>
          <dgm:dir/>
          <dgm:animLvl val="lvl"/>
          <dgm:resizeHandles/>
        </dgm:presLayoutVars>
      </dgm:prSet>
      <dgm:spPr/>
      <dgm:t>
        <a:bodyPr/>
        <a:lstStyle/>
        <a:p>
          <a:endParaRPr lang="en-US"/>
        </a:p>
      </dgm:t>
    </dgm:pt>
    <dgm:pt modelId="{8C3275AA-8275-4357-8D2D-ADC5566E51A5}" type="pres">
      <dgm:prSet presAssocID="{ADC662A6-E31E-4467-80EE-48AF8243990C}" presName="compositeNode" presStyleCnt="0">
        <dgm:presLayoutVars>
          <dgm:bulletEnabled val="1"/>
        </dgm:presLayoutVars>
      </dgm:prSet>
      <dgm:spPr/>
    </dgm:pt>
    <dgm:pt modelId="{C5F71C60-DB19-45D9-8C06-A3A3493019F3}" type="pres">
      <dgm:prSet presAssocID="{ADC662A6-E31E-4467-80EE-48AF8243990C}" presName="image" presStyleLbl="fgImgPlace1" presStyleIdx="0" presStyleCnt="1" custScaleX="40909" custScaleY="45121"/>
      <dgm:spPr/>
    </dgm:pt>
    <dgm:pt modelId="{739C4BDE-7DFF-41DD-A811-49D32CB610ED}" type="pres">
      <dgm:prSet presAssocID="{ADC662A6-E31E-4467-80EE-48AF8243990C}" presName="childNode" presStyleLbl="node1" presStyleIdx="0" presStyleCnt="1" custScaleX="100719" custScaleY="108125">
        <dgm:presLayoutVars>
          <dgm:bulletEnabled val="1"/>
        </dgm:presLayoutVars>
      </dgm:prSet>
      <dgm:spPr/>
      <dgm:t>
        <a:bodyPr/>
        <a:lstStyle/>
        <a:p>
          <a:endParaRPr lang="en-US"/>
        </a:p>
      </dgm:t>
    </dgm:pt>
    <dgm:pt modelId="{8C839984-7DF2-4820-B35D-F1E7F22E817E}" type="pres">
      <dgm:prSet presAssocID="{ADC662A6-E31E-4467-80EE-48AF8243990C}" presName="parentNode" presStyleLbl="revTx" presStyleIdx="0" presStyleCnt="1" custLinFactNeighborX="-39016" custLinFactNeighborY="745">
        <dgm:presLayoutVars>
          <dgm:chMax val="0"/>
          <dgm:bulletEnabled val="1"/>
        </dgm:presLayoutVars>
      </dgm:prSet>
      <dgm:spPr/>
      <dgm:t>
        <a:bodyPr/>
        <a:lstStyle/>
        <a:p>
          <a:endParaRPr lang="en-US"/>
        </a:p>
      </dgm:t>
    </dgm:pt>
  </dgm:ptLst>
  <dgm:cxnLst>
    <dgm:cxn modelId="{90342853-84B7-41D5-A924-57D8DE294336}" srcId="{ADC662A6-E31E-4467-80EE-48AF8243990C}" destId="{6CA08C85-732F-4635-9536-64DD2999030D}" srcOrd="1" destOrd="0" parTransId="{7C65C983-C2C9-417F-90E3-E34B7F0F0D44}" sibTransId="{2D6B600B-7150-4282-9365-DD3679C6F0A4}"/>
    <dgm:cxn modelId="{43FF3AD4-5CC3-4838-9449-70830FCDF0B1}" type="presOf" srcId="{B81A927E-B132-4CA2-9B01-BCE47FD8AA2E}" destId="{739C4BDE-7DFF-41DD-A811-49D32CB610ED}" srcOrd="0" destOrd="3" presId="urn:microsoft.com/office/officeart/2005/8/layout/hList2"/>
    <dgm:cxn modelId="{A2D90A58-E73B-4CB1-8FFA-471A29B5CB6C}" type="presOf" srcId="{071DC336-F960-4E46-8A40-00ECFE3F344A}" destId="{739C4BDE-7DFF-41DD-A811-49D32CB610ED}" srcOrd="0" destOrd="0" presId="urn:microsoft.com/office/officeart/2005/8/layout/hList2"/>
    <dgm:cxn modelId="{FC235834-AD35-46AE-8D2A-EF6475166E1B}" srcId="{ADC662A6-E31E-4467-80EE-48AF8243990C}" destId="{B81A927E-B132-4CA2-9B01-BCE47FD8AA2E}" srcOrd="3" destOrd="0" parTransId="{56C90725-09B5-4760-9591-B443125E80E5}" sibTransId="{6745B253-78B1-4832-A06F-63BA43AF2D87}"/>
    <dgm:cxn modelId="{0A37BAE2-0FDB-4137-B221-C590A407F16A}" srcId="{ADC662A6-E31E-4467-80EE-48AF8243990C}" destId="{071DC336-F960-4E46-8A40-00ECFE3F344A}" srcOrd="0" destOrd="0" parTransId="{E6B858EF-C0EF-4046-A484-86DE3ED31C99}" sibTransId="{3C9E90EC-907D-4E9F-A1BD-2287313072AC}"/>
    <dgm:cxn modelId="{8B9CB6D9-1987-42F3-B198-35326EB9AA35}" type="presOf" srcId="{6CA08C85-732F-4635-9536-64DD2999030D}" destId="{739C4BDE-7DFF-41DD-A811-49D32CB610ED}" srcOrd="0" destOrd="1" presId="urn:microsoft.com/office/officeart/2005/8/layout/hList2"/>
    <dgm:cxn modelId="{7EDE3219-1B95-478C-AD4F-33FB06DC4FFB}" type="presOf" srcId="{6684005C-C161-4B67-8F3A-E63FB76CF6AE}" destId="{739C4BDE-7DFF-41DD-A811-49D32CB610ED}" srcOrd="0" destOrd="2" presId="urn:microsoft.com/office/officeart/2005/8/layout/hList2"/>
    <dgm:cxn modelId="{6E43F92A-492B-4C92-BBF0-4F92A68E0B9B}" srcId="{ADC662A6-E31E-4467-80EE-48AF8243990C}" destId="{6684005C-C161-4B67-8F3A-E63FB76CF6AE}" srcOrd="2" destOrd="0" parTransId="{5D381FBF-64D6-4A7C-AD9B-F175BD8669EE}" sibTransId="{6C769F68-51A2-4E06-9DCA-C2EAE2935ADE}"/>
    <dgm:cxn modelId="{49AC4DDE-56A2-4529-9FF6-EC3BFAF8CE97}" type="presOf" srcId="{72061C24-4790-487B-AA7D-50CF6CABBE19}" destId="{7DCB4F1D-A703-4F03-B1E1-28F532CC78B0}" srcOrd="0" destOrd="0" presId="urn:microsoft.com/office/officeart/2005/8/layout/hList2"/>
    <dgm:cxn modelId="{8E29DF42-FAD9-4737-9BD5-00C574242098}" type="presOf" srcId="{ADC662A6-E31E-4467-80EE-48AF8243990C}" destId="{8C839984-7DF2-4820-B35D-F1E7F22E817E}" srcOrd="0" destOrd="0" presId="urn:microsoft.com/office/officeart/2005/8/layout/hList2"/>
    <dgm:cxn modelId="{88422EF1-FE3A-48AE-858A-0AA6CA07B0F6}" srcId="{72061C24-4790-487B-AA7D-50CF6CABBE19}" destId="{ADC662A6-E31E-4467-80EE-48AF8243990C}" srcOrd="0" destOrd="0" parTransId="{711DE629-A3A3-49C6-AA3C-318EDE581EA3}" sibTransId="{B66B7177-CE2A-4646-95D1-D40C0CD6A6B8}"/>
    <dgm:cxn modelId="{F9C8BDAC-57A9-4EB2-A181-B63F7044084E}" type="presParOf" srcId="{7DCB4F1D-A703-4F03-B1E1-28F532CC78B0}" destId="{8C3275AA-8275-4357-8D2D-ADC5566E51A5}" srcOrd="0" destOrd="0" presId="urn:microsoft.com/office/officeart/2005/8/layout/hList2"/>
    <dgm:cxn modelId="{3C1A913C-CC05-4DCE-8B3F-2CBBC23D3402}" type="presParOf" srcId="{8C3275AA-8275-4357-8D2D-ADC5566E51A5}" destId="{C5F71C60-DB19-45D9-8C06-A3A3493019F3}" srcOrd="0" destOrd="0" presId="urn:microsoft.com/office/officeart/2005/8/layout/hList2"/>
    <dgm:cxn modelId="{5AE9245F-969A-4C29-868F-78925BBF687D}" type="presParOf" srcId="{8C3275AA-8275-4357-8D2D-ADC5566E51A5}" destId="{739C4BDE-7DFF-41DD-A811-49D32CB610ED}" srcOrd="1" destOrd="0" presId="urn:microsoft.com/office/officeart/2005/8/layout/hList2"/>
    <dgm:cxn modelId="{BFDA3C40-801D-4A94-ACFE-379F11EBBCDD}" type="presParOf" srcId="{8C3275AA-8275-4357-8D2D-ADC5566E51A5}" destId="{8C839984-7DF2-4820-B35D-F1E7F22E817E}" srcOrd="2" destOrd="0" presId="urn:microsoft.com/office/officeart/2005/8/layout/h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4AA9D2F-53DF-4440-811B-C3B657652CE9}" type="doc">
      <dgm:prSet loTypeId="urn:microsoft.com/office/officeart/2005/8/layout/vList3" loCatId="list" qsTypeId="urn:microsoft.com/office/officeart/2005/8/quickstyle/simple1" qsCatId="simple" csTypeId="urn:microsoft.com/office/officeart/2005/8/colors/accent1_2" csCatId="accent1" phldr="1"/>
      <dgm:spPr/>
    </dgm:pt>
    <dgm:pt modelId="{C847AB04-FF7B-4AA3-97E0-F7123FA827D4}">
      <dgm:prSet phldrT="[Text]" custT="1"/>
      <dgm:spPr/>
      <dgm:t>
        <a:bodyPr/>
        <a:lstStyle/>
        <a:p>
          <a:pPr marL="0" marR="0" indent="0" algn="l" defTabSz="914400" eaLnBrk="1" fontAlgn="auto" latinLnBrk="0" hangingPunct="1">
            <a:lnSpc>
              <a:spcPct val="100000"/>
            </a:lnSpc>
            <a:spcBef>
              <a:spcPts val="0"/>
            </a:spcBef>
            <a:spcAft>
              <a:spcPts val="0"/>
            </a:spcAft>
            <a:buClrTx/>
            <a:buSzTx/>
            <a:buFontTx/>
            <a:buNone/>
            <a:tabLst/>
            <a:defRPr/>
          </a:pPr>
          <a:r>
            <a:rPr lang="en-US" sz="1600" b="1" smtClean="0">
              <a:solidFill>
                <a:schemeClr val="tx1"/>
              </a:solidFill>
            </a:rPr>
            <a:t>Other types of plagiarism includes</a:t>
          </a:r>
        </a:p>
        <a:p>
          <a:pPr algn="l" defTabSz="2311400">
            <a:lnSpc>
              <a:spcPct val="90000"/>
            </a:lnSpc>
            <a:spcBef>
              <a:spcPct val="0"/>
            </a:spcBef>
            <a:spcAft>
              <a:spcPct val="35000"/>
            </a:spcAft>
          </a:pPr>
          <a:endParaRPr lang="en-US" sz="1600" b="1" dirty="0">
            <a:solidFill>
              <a:schemeClr val="tx1"/>
            </a:solidFill>
          </a:endParaRPr>
        </a:p>
      </dgm:t>
    </dgm:pt>
    <dgm:pt modelId="{DA6B3F05-9E57-429A-8C83-DF558C7D366F}" type="parTrans" cxnId="{39ADD364-15AC-4308-B212-3505488E29DD}">
      <dgm:prSet/>
      <dgm:spPr/>
      <dgm:t>
        <a:bodyPr/>
        <a:lstStyle/>
        <a:p>
          <a:pPr algn="l"/>
          <a:endParaRPr lang="en-US" sz="1600" b="1">
            <a:solidFill>
              <a:schemeClr val="tx1"/>
            </a:solidFill>
          </a:endParaRPr>
        </a:p>
      </dgm:t>
    </dgm:pt>
    <dgm:pt modelId="{6E373DED-D368-41BA-989B-DA72E69A1E13}" type="sibTrans" cxnId="{39ADD364-15AC-4308-B212-3505488E29DD}">
      <dgm:prSet/>
      <dgm:spPr/>
      <dgm:t>
        <a:bodyPr/>
        <a:lstStyle/>
        <a:p>
          <a:pPr algn="l"/>
          <a:endParaRPr lang="en-US" sz="1600" b="1">
            <a:solidFill>
              <a:schemeClr val="tx1"/>
            </a:solidFill>
          </a:endParaRPr>
        </a:p>
      </dgm:t>
    </dgm:pt>
    <dgm:pt modelId="{38E784BC-3C80-4E1A-BB12-346A1A2CF818}">
      <dgm:prSet phldrT="[Text]" custT="1"/>
      <dgm:spPr/>
      <dgm:t>
        <a:bodyPr/>
        <a:lstStyle/>
        <a:p>
          <a:pPr marL="0" marR="0" indent="0" algn="l" defTabSz="914400" eaLnBrk="1" fontAlgn="auto" latinLnBrk="0" hangingPunct="1">
            <a:lnSpc>
              <a:spcPct val="100000"/>
            </a:lnSpc>
            <a:spcBef>
              <a:spcPts val="0"/>
            </a:spcBef>
            <a:spcAft>
              <a:spcPts val="0"/>
            </a:spcAft>
            <a:buClrTx/>
            <a:buSzTx/>
            <a:buFontTx/>
            <a:buNone/>
            <a:tabLst/>
            <a:defRPr/>
          </a:pPr>
          <a:r>
            <a:rPr lang="en-US" sz="1600" b="1" smtClean="0">
              <a:solidFill>
                <a:schemeClr val="tx1"/>
              </a:solidFill>
            </a:rPr>
            <a:t>Copying text "as is" without quotation marks and with no citation or source.</a:t>
          </a:r>
        </a:p>
        <a:p>
          <a:pPr algn="l" defTabSz="933450">
            <a:lnSpc>
              <a:spcPct val="90000"/>
            </a:lnSpc>
            <a:spcBef>
              <a:spcPct val="0"/>
            </a:spcBef>
            <a:spcAft>
              <a:spcPct val="35000"/>
            </a:spcAft>
          </a:pPr>
          <a:endParaRPr lang="en-US" sz="1600" b="1" dirty="0">
            <a:solidFill>
              <a:schemeClr val="tx1"/>
            </a:solidFill>
          </a:endParaRPr>
        </a:p>
      </dgm:t>
    </dgm:pt>
    <dgm:pt modelId="{AB99746C-F604-4D27-8779-E9A03EA2A34F}" type="parTrans" cxnId="{30A9DDE1-62A7-4F0F-9BC9-17CD2B78D6C4}">
      <dgm:prSet/>
      <dgm:spPr/>
      <dgm:t>
        <a:bodyPr/>
        <a:lstStyle/>
        <a:p>
          <a:pPr algn="l"/>
          <a:endParaRPr lang="en-US" sz="1600" b="1">
            <a:solidFill>
              <a:schemeClr val="tx1"/>
            </a:solidFill>
          </a:endParaRPr>
        </a:p>
      </dgm:t>
    </dgm:pt>
    <dgm:pt modelId="{22429354-478C-4368-8F7B-120FA3B44FF9}" type="sibTrans" cxnId="{30A9DDE1-62A7-4F0F-9BC9-17CD2B78D6C4}">
      <dgm:prSet/>
      <dgm:spPr/>
      <dgm:t>
        <a:bodyPr/>
        <a:lstStyle/>
        <a:p>
          <a:pPr algn="l"/>
          <a:endParaRPr lang="en-US" sz="1600" b="1">
            <a:solidFill>
              <a:schemeClr val="tx1"/>
            </a:solidFill>
          </a:endParaRPr>
        </a:p>
      </dgm:t>
    </dgm:pt>
    <dgm:pt modelId="{4EA28DAB-93E1-4E3C-84E5-68F282D36FB9}">
      <dgm:prSet phldrT="[Text]" custT="1"/>
      <dgm:spPr/>
      <dgm:t>
        <a:bodyPr/>
        <a:lstStyle/>
        <a:p>
          <a:pPr marL="0" marR="0" indent="0" algn="l" defTabSz="914400" eaLnBrk="1" fontAlgn="auto" latinLnBrk="0" hangingPunct="1">
            <a:lnSpc>
              <a:spcPct val="100000"/>
            </a:lnSpc>
            <a:spcBef>
              <a:spcPts val="0"/>
            </a:spcBef>
            <a:spcAft>
              <a:spcPts val="0"/>
            </a:spcAft>
            <a:buClrTx/>
            <a:buSzTx/>
            <a:buFontTx/>
            <a:buNone/>
            <a:tabLst/>
            <a:defRPr/>
          </a:pPr>
          <a:r>
            <a:rPr lang="en-US" sz="1600" b="1" smtClean="0">
              <a:solidFill>
                <a:schemeClr val="tx1"/>
              </a:solidFill>
            </a:rPr>
            <a:t>Paraphrasing without citation</a:t>
          </a:r>
          <a:endParaRPr lang="en-US" sz="1600" b="1" dirty="0">
            <a:solidFill>
              <a:schemeClr val="tx1"/>
            </a:solidFill>
          </a:endParaRPr>
        </a:p>
      </dgm:t>
    </dgm:pt>
    <dgm:pt modelId="{F686F851-8924-4C8E-B92E-D25CDFAA1B33}" type="parTrans" cxnId="{DEB22E90-EF07-4FF9-A21F-7D3B6A8C30A5}">
      <dgm:prSet/>
      <dgm:spPr/>
      <dgm:t>
        <a:bodyPr/>
        <a:lstStyle/>
        <a:p>
          <a:pPr algn="l"/>
          <a:endParaRPr lang="en-US" sz="1600" b="1">
            <a:solidFill>
              <a:schemeClr val="tx1"/>
            </a:solidFill>
          </a:endParaRPr>
        </a:p>
      </dgm:t>
    </dgm:pt>
    <dgm:pt modelId="{545B5A2E-06C7-4C22-B11E-37B35B091B33}" type="sibTrans" cxnId="{DEB22E90-EF07-4FF9-A21F-7D3B6A8C30A5}">
      <dgm:prSet/>
      <dgm:spPr/>
      <dgm:t>
        <a:bodyPr/>
        <a:lstStyle/>
        <a:p>
          <a:pPr algn="l"/>
          <a:endParaRPr lang="en-US" sz="1600" b="1">
            <a:solidFill>
              <a:schemeClr val="tx1"/>
            </a:solidFill>
          </a:endParaRPr>
        </a:p>
      </dgm:t>
    </dgm:pt>
    <dgm:pt modelId="{82CE1C2F-B25E-4E30-A7FA-FCC3B274434C}">
      <dgm:prSet phldrT="[Text]" custT="1"/>
      <dgm:spPr/>
      <dgm:t>
        <a:bodyPr/>
        <a:lstStyle/>
        <a:p>
          <a:pPr marL="0" marR="0" indent="0" algn="l" defTabSz="914400" eaLnBrk="1" fontAlgn="auto" latinLnBrk="0" hangingPunct="1">
            <a:lnSpc>
              <a:spcPct val="100000"/>
            </a:lnSpc>
            <a:spcBef>
              <a:spcPts val="0"/>
            </a:spcBef>
            <a:spcAft>
              <a:spcPts val="0"/>
            </a:spcAft>
            <a:buClrTx/>
            <a:buSzTx/>
            <a:buFontTx/>
            <a:buNone/>
            <a:tabLst/>
            <a:defRPr/>
          </a:pPr>
          <a:endParaRPr lang="en-US" sz="1600" b="1" smtClean="0">
            <a:solidFill>
              <a:schemeClr val="tx1"/>
            </a:solidFill>
          </a:endParaRPr>
        </a:p>
        <a:p>
          <a:pPr marL="0" marR="0" indent="0" algn="l" defTabSz="711200" eaLnBrk="1" fontAlgn="auto" latinLnBrk="0" hangingPunct="1">
            <a:lnSpc>
              <a:spcPct val="90000"/>
            </a:lnSpc>
            <a:spcBef>
              <a:spcPct val="0"/>
            </a:spcBef>
            <a:spcAft>
              <a:spcPct val="35000"/>
            </a:spcAft>
            <a:buClrTx/>
            <a:buSzTx/>
            <a:buFontTx/>
            <a:buNone/>
            <a:tabLst/>
            <a:defRPr/>
          </a:pPr>
          <a:r>
            <a:rPr lang="en-US" sz="1600" b="1" smtClean="0">
              <a:solidFill>
                <a:schemeClr val="tx1"/>
              </a:solidFill>
            </a:rPr>
            <a:t>Incorporating an idea heard in conversation without citation.</a:t>
          </a:r>
        </a:p>
        <a:p>
          <a:pPr algn="l" defTabSz="711200">
            <a:lnSpc>
              <a:spcPct val="90000"/>
            </a:lnSpc>
            <a:spcBef>
              <a:spcPct val="0"/>
            </a:spcBef>
            <a:spcAft>
              <a:spcPct val="35000"/>
            </a:spcAft>
          </a:pPr>
          <a:endParaRPr lang="en-US" sz="1600" b="1" dirty="0">
            <a:solidFill>
              <a:schemeClr val="tx1"/>
            </a:solidFill>
          </a:endParaRPr>
        </a:p>
      </dgm:t>
    </dgm:pt>
    <dgm:pt modelId="{BD40FA8F-36ED-4518-A26B-C4641F92099F}" type="parTrans" cxnId="{0ABDBC33-2D8F-492E-91DD-DBDA10E5B4CD}">
      <dgm:prSet/>
      <dgm:spPr/>
      <dgm:t>
        <a:bodyPr/>
        <a:lstStyle/>
        <a:p>
          <a:pPr algn="l"/>
          <a:endParaRPr lang="en-US" sz="1600" b="1">
            <a:solidFill>
              <a:schemeClr val="tx1"/>
            </a:solidFill>
          </a:endParaRPr>
        </a:p>
      </dgm:t>
    </dgm:pt>
    <dgm:pt modelId="{1BE75CC1-EDB2-496B-BB67-57B91E99DDAE}" type="sibTrans" cxnId="{0ABDBC33-2D8F-492E-91DD-DBDA10E5B4CD}">
      <dgm:prSet/>
      <dgm:spPr/>
      <dgm:t>
        <a:bodyPr/>
        <a:lstStyle/>
        <a:p>
          <a:pPr algn="l"/>
          <a:endParaRPr lang="en-US" sz="1600" b="1">
            <a:solidFill>
              <a:schemeClr val="tx1"/>
            </a:solidFill>
          </a:endParaRPr>
        </a:p>
      </dgm:t>
    </dgm:pt>
    <dgm:pt modelId="{BF5E748A-FB28-4FAF-97AA-CA3E0B5B2708}">
      <dgm:prSet phldrT="[Text]" custT="1"/>
      <dgm:spPr/>
      <dgm:t>
        <a:bodyPr/>
        <a:lstStyle/>
        <a:p>
          <a:pPr marL="0" marR="0" indent="0" algn="l" defTabSz="711200" eaLnBrk="1" fontAlgn="auto" latinLnBrk="0" hangingPunct="1">
            <a:lnSpc>
              <a:spcPct val="90000"/>
            </a:lnSpc>
            <a:spcBef>
              <a:spcPct val="0"/>
            </a:spcBef>
            <a:spcAft>
              <a:spcPct val="35000"/>
            </a:spcAft>
            <a:buClrTx/>
            <a:buSzTx/>
            <a:buFontTx/>
            <a:buNone/>
            <a:tabLst/>
            <a:defRPr/>
          </a:pPr>
          <a:r>
            <a:rPr lang="en-US" sz="1600" b="1" dirty="0" smtClean="0">
              <a:solidFill>
                <a:schemeClr val="tx1"/>
              </a:solidFill>
            </a:rPr>
            <a:t>Reproducing information that is not common knowledge or self evident without citation.</a:t>
          </a:r>
        </a:p>
      </dgm:t>
    </dgm:pt>
    <dgm:pt modelId="{6285E000-07A9-4040-8EF8-0052FC73F47A}" type="parTrans" cxnId="{8DABEE4E-41F0-4D31-929D-BD5D59EED82E}">
      <dgm:prSet/>
      <dgm:spPr/>
      <dgm:t>
        <a:bodyPr/>
        <a:lstStyle/>
        <a:p>
          <a:pPr algn="l"/>
          <a:endParaRPr lang="en-US" sz="1600" b="1">
            <a:solidFill>
              <a:schemeClr val="tx1"/>
            </a:solidFill>
          </a:endParaRPr>
        </a:p>
      </dgm:t>
    </dgm:pt>
    <dgm:pt modelId="{ACC08FB1-575E-4334-A66A-45EC64ED28A4}" type="sibTrans" cxnId="{8DABEE4E-41F0-4D31-929D-BD5D59EED82E}">
      <dgm:prSet/>
      <dgm:spPr/>
      <dgm:t>
        <a:bodyPr/>
        <a:lstStyle/>
        <a:p>
          <a:pPr algn="l"/>
          <a:endParaRPr lang="en-US" sz="1600" b="1">
            <a:solidFill>
              <a:schemeClr val="tx1"/>
            </a:solidFill>
          </a:endParaRPr>
        </a:p>
      </dgm:t>
    </dgm:pt>
    <dgm:pt modelId="{B30E4264-26F6-46EF-94A1-E4E5BCF9C1D2}">
      <dgm:prSet phldrT="[Text]" custT="1"/>
      <dgm:spPr/>
      <dgm:t>
        <a:bodyPr/>
        <a:lstStyle/>
        <a:p>
          <a:pPr marL="0" marR="0" indent="0" algn="l" defTabSz="711200" eaLnBrk="1" fontAlgn="auto" latinLnBrk="0" hangingPunct="1">
            <a:lnSpc>
              <a:spcPct val="90000"/>
            </a:lnSpc>
            <a:spcBef>
              <a:spcPct val="0"/>
            </a:spcBef>
            <a:spcAft>
              <a:spcPct val="35000"/>
            </a:spcAft>
            <a:buClrTx/>
            <a:buSzTx/>
            <a:buFontTx/>
            <a:buNone/>
            <a:tabLst/>
            <a:defRPr/>
          </a:pPr>
          <a:endParaRPr lang="en-US" sz="1600" b="1" dirty="0" smtClean="0">
            <a:solidFill>
              <a:schemeClr val="tx1"/>
            </a:solidFill>
          </a:endParaRPr>
        </a:p>
        <a:p>
          <a:pPr marL="0" marR="0" indent="0" algn="l" defTabSz="711200" eaLnBrk="1" fontAlgn="auto" latinLnBrk="0" hangingPunct="1">
            <a:lnSpc>
              <a:spcPct val="90000"/>
            </a:lnSpc>
            <a:spcBef>
              <a:spcPct val="0"/>
            </a:spcBef>
            <a:spcAft>
              <a:spcPct val="35000"/>
            </a:spcAft>
            <a:buClrTx/>
            <a:buSzTx/>
            <a:buFontTx/>
            <a:buNone/>
            <a:tabLst/>
            <a:defRPr/>
          </a:pPr>
          <a:r>
            <a:rPr lang="en-US" sz="1600" b="1" dirty="0" smtClean="0">
              <a:solidFill>
                <a:schemeClr val="tx1"/>
              </a:solidFill>
            </a:rPr>
            <a:t>Using software or online translators to translate material without citation.</a:t>
          </a:r>
        </a:p>
        <a:p>
          <a:pPr marL="0" marR="0" indent="0" algn="l" defTabSz="711200" eaLnBrk="1" fontAlgn="auto" latinLnBrk="0" hangingPunct="1">
            <a:lnSpc>
              <a:spcPct val="90000"/>
            </a:lnSpc>
            <a:spcBef>
              <a:spcPct val="0"/>
            </a:spcBef>
            <a:spcAft>
              <a:spcPct val="35000"/>
            </a:spcAft>
            <a:buClrTx/>
            <a:buSzTx/>
            <a:buFontTx/>
            <a:buNone/>
            <a:tabLst/>
            <a:defRPr/>
          </a:pPr>
          <a:endParaRPr lang="en-US" sz="1600" b="1" dirty="0" smtClean="0">
            <a:solidFill>
              <a:schemeClr val="tx1"/>
            </a:solidFill>
          </a:endParaRPr>
        </a:p>
      </dgm:t>
    </dgm:pt>
    <dgm:pt modelId="{01F27477-4613-4347-A508-1223E79E5AF1}" type="parTrans" cxnId="{EFA71913-0799-477F-901D-B0DFE679CD7C}">
      <dgm:prSet/>
      <dgm:spPr/>
      <dgm:t>
        <a:bodyPr/>
        <a:lstStyle/>
        <a:p>
          <a:pPr algn="l"/>
          <a:endParaRPr lang="en-US" sz="1600" b="1">
            <a:solidFill>
              <a:schemeClr val="tx1"/>
            </a:solidFill>
          </a:endParaRPr>
        </a:p>
      </dgm:t>
    </dgm:pt>
    <dgm:pt modelId="{14B7908E-C45C-42DC-A28D-BD6A38D3D230}" type="sibTrans" cxnId="{EFA71913-0799-477F-901D-B0DFE679CD7C}">
      <dgm:prSet/>
      <dgm:spPr/>
      <dgm:t>
        <a:bodyPr/>
        <a:lstStyle/>
        <a:p>
          <a:pPr algn="l"/>
          <a:endParaRPr lang="en-US" sz="1600" b="1">
            <a:solidFill>
              <a:schemeClr val="tx1"/>
            </a:solidFill>
          </a:endParaRPr>
        </a:p>
      </dgm:t>
    </dgm:pt>
    <dgm:pt modelId="{FAA1A1C3-995D-478E-9173-95C55564D50F}" type="pres">
      <dgm:prSet presAssocID="{F4AA9D2F-53DF-4440-811B-C3B657652CE9}" presName="linearFlow" presStyleCnt="0">
        <dgm:presLayoutVars>
          <dgm:dir/>
          <dgm:resizeHandles val="exact"/>
        </dgm:presLayoutVars>
      </dgm:prSet>
      <dgm:spPr/>
    </dgm:pt>
    <dgm:pt modelId="{200AB593-ED13-431F-A393-5165A46AFDD8}" type="pres">
      <dgm:prSet presAssocID="{C847AB04-FF7B-4AA3-97E0-F7123FA827D4}" presName="composite" presStyleCnt="0"/>
      <dgm:spPr/>
    </dgm:pt>
    <dgm:pt modelId="{26A275DC-0C70-4C63-8FD3-6D2798581B20}" type="pres">
      <dgm:prSet presAssocID="{C847AB04-FF7B-4AA3-97E0-F7123FA827D4}" presName="imgShp" presStyleLbl="fgImgPlace1" presStyleIdx="0" presStyleCnt="6"/>
      <dgm:spPr/>
    </dgm:pt>
    <dgm:pt modelId="{5CC8E7F5-1051-4130-8DAD-7073394683F1}" type="pres">
      <dgm:prSet presAssocID="{C847AB04-FF7B-4AA3-97E0-F7123FA827D4}" presName="txShp" presStyleLbl="node1" presStyleIdx="0" presStyleCnt="6">
        <dgm:presLayoutVars>
          <dgm:bulletEnabled val="1"/>
        </dgm:presLayoutVars>
      </dgm:prSet>
      <dgm:spPr/>
      <dgm:t>
        <a:bodyPr/>
        <a:lstStyle/>
        <a:p>
          <a:endParaRPr lang="en-US"/>
        </a:p>
      </dgm:t>
    </dgm:pt>
    <dgm:pt modelId="{7716E5C0-E10A-49B7-9C3F-9C4983F5B5CD}" type="pres">
      <dgm:prSet presAssocID="{6E373DED-D368-41BA-989B-DA72E69A1E13}" presName="spacing" presStyleCnt="0"/>
      <dgm:spPr/>
    </dgm:pt>
    <dgm:pt modelId="{F0DC656C-5232-4274-93BA-058BC53FD37B}" type="pres">
      <dgm:prSet presAssocID="{38E784BC-3C80-4E1A-BB12-346A1A2CF818}" presName="composite" presStyleCnt="0"/>
      <dgm:spPr/>
    </dgm:pt>
    <dgm:pt modelId="{A4995E43-64ED-4B61-883C-387F6558907E}" type="pres">
      <dgm:prSet presAssocID="{38E784BC-3C80-4E1A-BB12-346A1A2CF818}" presName="imgShp" presStyleLbl="fgImgPlace1" presStyleIdx="1" presStyleCnt="6"/>
      <dgm:spPr/>
    </dgm:pt>
    <dgm:pt modelId="{E42C3CF2-6E27-4E82-8F8F-73A3228D044E}" type="pres">
      <dgm:prSet presAssocID="{38E784BC-3C80-4E1A-BB12-346A1A2CF818}" presName="txShp" presStyleLbl="node1" presStyleIdx="1" presStyleCnt="6">
        <dgm:presLayoutVars>
          <dgm:bulletEnabled val="1"/>
        </dgm:presLayoutVars>
      </dgm:prSet>
      <dgm:spPr/>
      <dgm:t>
        <a:bodyPr/>
        <a:lstStyle/>
        <a:p>
          <a:endParaRPr lang="en-US"/>
        </a:p>
      </dgm:t>
    </dgm:pt>
    <dgm:pt modelId="{8440E07D-5C55-49FC-959B-6D115BADFC96}" type="pres">
      <dgm:prSet presAssocID="{22429354-478C-4368-8F7B-120FA3B44FF9}" presName="spacing" presStyleCnt="0"/>
      <dgm:spPr/>
    </dgm:pt>
    <dgm:pt modelId="{A50061F6-3C79-45E5-B024-2F31E5983B8E}" type="pres">
      <dgm:prSet presAssocID="{4EA28DAB-93E1-4E3C-84E5-68F282D36FB9}" presName="composite" presStyleCnt="0"/>
      <dgm:spPr/>
    </dgm:pt>
    <dgm:pt modelId="{A4639EC7-EEF2-4B73-85BC-964CF52C8559}" type="pres">
      <dgm:prSet presAssocID="{4EA28DAB-93E1-4E3C-84E5-68F282D36FB9}" presName="imgShp" presStyleLbl="fgImgPlace1" presStyleIdx="2" presStyleCnt="6"/>
      <dgm:spPr/>
    </dgm:pt>
    <dgm:pt modelId="{8684D4F3-7EB5-4B9B-BBF0-5A6B9A13E245}" type="pres">
      <dgm:prSet presAssocID="{4EA28DAB-93E1-4E3C-84E5-68F282D36FB9}" presName="txShp" presStyleLbl="node1" presStyleIdx="2" presStyleCnt="6">
        <dgm:presLayoutVars>
          <dgm:bulletEnabled val="1"/>
        </dgm:presLayoutVars>
      </dgm:prSet>
      <dgm:spPr/>
      <dgm:t>
        <a:bodyPr/>
        <a:lstStyle/>
        <a:p>
          <a:endParaRPr lang="en-US"/>
        </a:p>
      </dgm:t>
    </dgm:pt>
    <dgm:pt modelId="{A3C4BDA4-6679-43A4-9FD4-A93067345B9D}" type="pres">
      <dgm:prSet presAssocID="{545B5A2E-06C7-4C22-B11E-37B35B091B33}" presName="spacing" presStyleCnt="0"/>
      <dgm:spPr/>
    </dgm:pt>
    <dgm:pt modelId="{DF129B98-0071-406A-A6D4-C5F9D2CFF51B}" type="pres">
      <dgm:prSet presAssocID="{82CE1C2F-B25E-4E30-A7FA-FCC3B274434C}" presName="composite" presStyleCnt="0"/>
      <dgm:spPr/>
    </dgm:pt>
    <dgm:pt modelId="{DE65B041-BC61-475A-BA90-BC109F60996E}" type="pres">
      <dgm:prSet presAssocID="{82CE1C2F-B25E-4E30-A7FA-FCC3B274434C}" presName="imgShp" presStyleLbl="fgImgPlace1" presStyleIdx="3" presStyleCnt="6"/>
      <dgm:spPr/>
    </dgm:pt>
    <dgm:pt modelId="{F51DCB06-1677-45A5-BC8B-4C160214A753}" type="pres">
      <dgm:prSet presAssocID="{82CE1C2F-B25E-4E30-A7FA-FCC3B274434C}" presName="txShp" presStyleLbl="node1" presStyleIdx="3" presStyleCnt="6">
        <dgm:presLayoutVars>
          <dgm:bulletEnabled val="1"/>
        </dgm:presLayoutVars>
      </dgm:prSet>
      <dgm:spPr/>
      <dgm:t>
        <a:bodyPr/>
        <a:lstStyle/>
        <a:p>
          <a:endParaRPr lang="en-US"/>
        </a:p>
      </dgm:t>
    </dgm:pt>
    <dgm:pt modelId="{ED9A556F-44B7-408D-9C2C-72C85ED96149}" type="pres">
      <dgm:prSet presAssocID="{1BE75CC1-EDB2-496B-BB67-57B91E99DDAE}" presName="spacing" presStyleCnt="0"/>
      <dgm:spPr/>
    </dgm:pt>
    <dgm:pt modelId="{16F5FA1F-0A51-48E3-A138-06DB5924EF64}" type="pres">
      <dgm:prSet presAssocID="{BF5E748A-FB28-4FAF-97AA-CA3E0B5B2708}" presName="composite" presStyleCnt="0"/>
      <dgm:spPr/>
    </dgm:pt>
    <dgm:pt modelId="{45E80DA4-2C9B-4D3E-B845-B426AAC00254}" type="pres">
      <dgm:prSet presAssocID="{BF5E748A-FB28-4FAF-97AA-CA3E0B5B2708}" presName="imgShp" presStyleLbl="fgImgPlace1" presStyleIdx="4" presStyleCnt="6"/>
      <dgm:spPr/>
    </dgm:pt>
    <dgm:pt modelId="{42E3C6D5-C363-4EBA-BDE5-F53810EF52BE}" type="pres">
      <dgm:prSet presAssocID="{BF5E748A-FB28-4FAF-97AA-CA3E0B5B2708}" presName="txShp" presStyleLbl="node1" presStyleIdx="4" presStyleCnt="6">
        <dgm:presLayoutVars>
          <dgm:bulletEnabled val="1"/>
        </dgm:presLayoutVars>
      </dgm:prSet>
      <dgm:spPr/>
      <dgm:t>
        <a:bodyPr/>
        <a:lstStyle/>
        <a:p>
          <a:endParaRPr lang="en-US"/>
        </a:p>
      </dgm:t>
    </dgm:pt>
    <dgm:pt modelId="{6EACB107-94AB-43F5-985C-49B171473EA3}" type="pres">
      <dgm:prSet presAssocID="{ACC08FB1-575E-4334-A66A-45EC64ED28A4}" presName="spacing" presStyleCnt="0"/>
      <dgm:spPr/>
    </dgm:pt>
    <dgm:pt modelId="{730DB6BD-2C2C-4A50-8AAE-BAC30DD83E68}" type="pres">
      <dgm:prSet presAssocID="{B30E4264-26F6-46EF-94A1-E4E5BCF9C1D2}" presName="composite" presStyleCnt="0"/>
      <dgm:spPr/>
    </dgm:pt>
    <dgm:pt modelId="{699E6AD3-F908-4A35-91B0-4593A9CAF367}" type="pres">
      <dgm:prSet presAssocID="{B30E4264-26F6-46EF-94A1-E4E5BCF9C1D2}" presName="imgShp" presStyleLbl="fgImgPlace1" presStyleIdx="5" presStyleCnt="6"/>
      <dgm:spPr/>
    </dgm:pt>
    <dgm:pt modelId="{899C0503-0FD1-453E-A001-4971E286D50C}" type="pres">
      <dgm:prSet presAssocID="{B30E4264-26F6-46EF-94A1-E4E5BCF9C1D2}" presName="txShp" presStyleLbl="node1" presStyleIdx="5" presStyleCnt="6">
        <dgm:presLayoutVars>
          <dgm:bulletEnabled val="1"/>
        </dgm:presLayoutVars>
      </dgm:prSet>
      <dgm:spPr/>
      <dgm:t>
        <a:bodyPr/>
        <a:lstStyle/>
        <a:p>
          <a:endParaRPr lang="en-US"/>
        </a:p>
      </dgm:t>
    </dgm:pt>
  </dgm:ptLst>
  <dgm:cxnLst>
    <dgm:cxn modelId="{8DABEE4E-41F0-4D31-929D-BD5D59EED82E}" srcId="{F4AA9D2F-53DF-4440-811B-C3B657652CE9}" destId="{BF5E748A-FB28-4FAF-97AA-CA3E0B5B2708}" srcOrd="4" destOrd="0" parTransId="{6285E000-07A9-4040-8EF8-0052FC73F47A}" sibTransId="{ACC08FB1-575E-4334-A66A-45EC64ED28A4}"/>
    <dgm:cxn modelId="{39ADD364-15AC-4308-B212-3505488E29DD}" srcId="{F4AA9D2F-53DF-4440-811B-C3B657652CE9}" destId="{C847AB04-FF7B-4AA3-97E0-F7123FA827D4}" srcOrd="0" destOrd="0" parTransId="{DA6B3F05-9E57-429A-8C83-DF558C7D366F}" sibTransId="{6E373DED-D368-41BA-989B-DA72E69A1E13}"/>
    <dgm:cxn modelId="{C6A2D0CC-FF59-4511-96D2-F255935A7F85}" type="presOf" srcId="{C847AB04-FF7B-4AA3-97E0-F7123FA827D4}" destId="{5CC8E7F5-1051-4130-8DAD-7073394683F1}" srcOrd="0" destOrd="0" presId="urn:microsoft.com/office/officeart/2005/8/layout/vList3"/>
    <dgm:cxn modelId="{131921E9-3DA9-4162-BC71-8E1120CA5453}" type="presOf" srcId="{F4AA9D2F-53DF-4440-811B-C3B657652CE9}" destId="{FAA1A1C3-995D-478E-9173-95C55564D50F}" srcOrd="0" destOrd="0" presId="urn:microsoft.com/office/officeart/2005/8/layout/vList3"/>
    <dgm:cxn modelId="{EFA71913-0799-477F-901D-B0DFE679CD7C}" srcId="{F4AA9D2F-53DF-4440-811B-C3B657652CE9}" destId="{B30E4264-26F6-46EF-94A1-E4E5BCF9C1D2}" srcOrd="5" destOrd="0" parTransId="{01F27477-4613-4347-A508-1223E79E5AF1}" sibTransId="{14B7908E-C45C-42DC-A28D-BD6A38D3D230}"/>
    <dgm:cxn modelId="{30A9DDE1-62A7-4F0F-9BC9-17CD2B78D6C4}" srcId="{F4AA9D2F-53DF-4440-811B-C3B657652CE9}" destId="{38E784BC-3C80-4E1A-BB12-346A1A2CF818}" srcOrd="1" destOrd="0" parTransId="{AB99746C-F604-4D27-8779-E9A03EA2A34F}" sibTransId="{22429354-478C-4368-8F7B-120FA3B44FF9}"/>
    <dgm:cxn modelId="{77E43456-8DC6-4F9D-9365-6993E25C3192}" type="presOf" srcId="{BF5E748A-FB28-4FAF-97AA-CA3E0B5B2708}" destId="{42E3C6D5-C363-4EBA-BDE5-F53810EF52BE}" srcOrd="0" destOrd="0" presId="urn:microsoft.com/office/officeart/2005/8/layout/vList3"/>
    <dgm:cxn modelId="{134995E8-7C9D-4C6F-9D3A-B39CA3E35047}" type="presOf" srcId="{B30E4264-26F6-46EF-94A1-E4E5BCF9C1D2}" destId="{899C0503-0FD1-453E-A001-4971E286D50C}" srcOrd="0" destOrd="0" presId="urn:microsoft.com/office/officeart/2005/8/layout/vList3"/>
    <dgm:cxn modelId="{DEB22E90-EF07-4FF9-A21F-7D3B6A8C30A5}" srcId="{F4AA9D2F-53DF-4440-811B-C3B657652CE9}" destId="{4EA28DAB-93E1-4E3C-84E5-68F282D36FB9}" srcOrd="2" destOrd="0" parTransId="{F686F851-8924-4C8E-B92E-D25CDFAA1B33}" sibTransId="{545B5A2E-06C7-4C22-B11E-37B35B091B33}"/>
    <dgm:cxn modelId="{61573A19-618C-42E6-9226-69DD592C9C02}" type="presOf" srcId="{82CE1C2F-B25E-4E30-A7FA-FCC3B274434C}" destId="{F51DCB06-1677-45A5-BC8B-4C160214A753}" srcOrd="0" destOrd="0" presId="urn:microsoft.com/office/officeart/2005/8/layout/vList3"/>
    <dgm:cxn modelId="{30DD0694-FD99-476A-B592-4A4103BC2198}" type="presOf" srcId="{38E784BC-3C80-4E1A-BB12-346A1A2CF818}" destId="{E42C3CF2-6E27-4E82-8F8F-73A3228D044E}" srcOrd="0" destOrd="0" presId="urn:microsoft.com/office/officeart/2005/8/layout/vList3"/>
    <dgm:cxn modelId="{C5E6B694-FB8B-4237-AEB6-5095E132006E}" type="presOf" srcId="{4EA28DAB-93E1-4E3C-84E5-68F282D36FB9}" destId="{8684D4F3-7EB5-4B9B-BBF0-5A6B9A13E245}" srcOrd="0" destOrd="0" presId="urn:microsoft.com/office/officeart/2005/8/layout/vList3"/>
    <dgm:cxn modelId="{0ABDBC33-2D8F-492E-91DD-DBDA10E5B4CD}" srcId="{F4AA9D2F-53DF-4440-811B-C3B657652CE9}" destId="{82CE1C2F-B25E-4E30-A7FA-FCC3B274434C}" srcOrd="3" destOrd="0" parTransId="{BD40FA8F-36ED-4518-A26B-C4641F92099F}" sibTransId="{1BE75CC1-EDB2-496B-BB67-57B91E99DDAE}"/>
    <dgm:cxn modelId="{9327A7BA-4A81-45D5-B66F-227BF064AE60}" type="presParOf" srcId="{FAA1A1C3-995D-478E-9173-95C55564D50F}" destId="{200AB593-ED13-431F-A393-5165A46AFDD8}" srcOrd="0" destOrd="0" presId="urn:microsoft.com/office/officeart/2005/8/layout/vList3"/>
    <dgm:cxn modelId="{0B1E5737-CC6D-45FC-9ED4-46C230BF8414}" type="presParOf" srcId="{200AB593-ED13-431F-A393-5165A46AFDD8}" destId="{26A275DC-0C70-4C63-8FD3-6D2798581B20}" srcOrd="0" destOrd="0" presId="urn:microsoft.com/office/officeart/2005/8/layout/vList3"/>
    <dgm:cxn modelId="{2EF2497C-026F-483A-81EF-D117A7DAE615}" type="presParOf" srcId="{200AB593-ED13-431F-A393-5165A46AFDD8}" destId="{5CC8E7F5-1051-4130-8DAD-7073394683F1}" srcOrd="1" destOrd="0" presId="urn:microsoft.com/office/officeart/2005/8/layout/vList3"/>
    <dgm:cxn modelId="{232F90D8-A343-40AA-9AAA-E00DF1B9AD54}" type="presParOf" srcId="{FAA1A1C3-995D-478E-9173-95C55564D50F}" destId="{7716E5C0-E10A-49B7-9C3F-9C4983F5B5CD}" srcOrd="1" destOrd="0" presId="urn:microsoft.com/office/officeart/2005/8/layout/vList3"/>
    <dgm:cxn modelId="{5898F4A2-B6EA-40BE-830A-CCFB1DE438FE}" type="presParOf" srcId="{FAA1A1C3-995D-478E-9173-95C55564D50F}" destId="{F0DC656C-5232-4274-93BA-058BC53FD37B}" srcOrd="2" destOrd="0" presId="urn:microsoft.com/office/officeart/2005/8/layout/vList3"/>
    <dgm:cxn modelId="{72FBE954-BE2F-4025-A90E-FA4F86517CD7}" type="presParOf" srcId="{F0DC656C-5232-4274-93BA-058BC53FD37B}" destId="{A4995E43-64ED-4B61-883C-387F6558907E}" srcOrd="0" destOrd="0" presId="urn:microsoft.com/office/officeart/2005/8/layout/vList3"/>
    <dgm:cxn modelId="{96D944B3-9A59-488E-8D4A-914FFB1E89AF}" type="presParOf" srcId="{F0DC656C-5232-4274-93BA-058BC53FD37B}" destId="{E42C3CF2-6E27-4E82-8F8F-73A3228D044E}" srcOrd="1" destOrd="0" presId="urn:microsoft.com/office/officeart/2005/8/layout/vList3"/>
    <dgm:cxn modelId="{BDF1C655-1176-4226-8492-BF43F9FB7518}" type="presParOf" srcId="{FAA1A1C3-995D-478E-9173-95C55564D50F}" destId="{8440E07D-5C55-49FC-959B-6D115BADFC96}" srcOrd="3" destOrd="0" presId="urn:microsoft.com/office/officeart/2005/8/layout/vList3"/>
    <dgm:cxn modelId="{766FC800-A4D8-4E12-A6C3-412CBA4BC8B9}" type="presParOf" srcId="{FAA1A1C3-995D-478E-9173-95C55564D50F}" destId="{A50061F6-3C79-45E5-B024-2F31E5983B8E}" srcOrd="4" destOrd="0" presId="urn:microsoft.com/office/officeart/2005/8/layout/vList3"/>
    <dgm:cxn modelId="{C599BAB6-CB0F-4B6B-89FF-7F3D5AE10D6A}" type="presParOf" srcId="{A50061F6-3C79-45E5-B024-2F31E5983B8E}" destId="{A4639EC7-EEF2-4B73-85BC-964CF52C8559}" srcOrd="0" destOrd="0" presId="urn:microsoft.com/office/officeart/2005/8/layout/vList3"/>
    <dgm:cxn modelId="{90CFFA02-9C10-4C9D-B483-7ED010431678}" type="presParOf" srcId="{A50061F6-3C79-45E5-B024-2F31E5983B8E}" destId="{8684D4F3-7EB5-4B9B-BBF0-5A6B9A13E245}" srcOrd="1" destOrd="0" presId="urn:microsoft.com/office/officeart/2005/8/layout/vList3"/>
    <dgm:cxn modelId="{058796FF-27A8-420A-9ACC-934E68E89B59}" type="presParOf" srcId="{FAA1A1C3-995D-478E-9173-95C55564D50F}" destId="{A3C4BDA4-6679-43A4-9FD4-A93067345B9D}" srcOrd="5" destOrd="0" presId="urn:microsoft.com/office/officeart/2005/8/layout/vList3"/>
    <dgm:cxn modelId="{27438E94-083B-4443-A950-A75D090E942C}" type="presParOf" srcId="{FAA1A1C3-995D-478E-9173-95C55564D50F}" destId="{DF129B98-0071-406A-A6D4-C5F9D2CFF51B}" srcOrd="6" destOrd="0" presId="urn:microsoft.com/office/officeart/2005/8/layout/vList3"/>
    <dgm:cxn modelId="{43660B9E-9855-496E-A00F-1D94885DF3FC}" type="presParOf" srcId="{DF129B98-0071-406A-A6D4-C5F9D2CFF51B}" destId="{DE65B041-BC61-475A-BA90-BC109F60996E}" srcOrd="0" destOrd="0" presId="urn:microsoft.com/office/officeart/2005/8/layout/vList3"/>
    <dgm:cxn modelId="{79D1E22F-39C6-41E5-8A1F-ECA94839BB6B}" type="presParOf" srcId="{DF129B98-0071-406A-A6D4-C5F9D2CFF51B}" destId="{F51DCB06-1677-45A5-BC8B-4C160214A753}" srcOrd="1" destOrd="0" presId="urn:microsoft.com/office/officeart/2005/8/layout/vList3"/>
    <dgm:cxn modelId="{EE0F5786-F387-4B10-B15A-B895FB52666E}" type="presParOf" srcId="{FAA1A1C3-995D-478E-9173-95C55564D50F}" destId="{ED9A556F-44B7-408D-9C2C-72C85ED96149}" srcOrd="7" destOrd="0" presId="urn:microsoft.com/office/officeart/2005/8/layout/vList3"/>
    <dgm:cxn modelId="{608D7EF0-528A-4BF3-85E2-6C2C36648338}" type="presParOf" srcId="{FAA1A1C3-995D-478E-9173-95C55564D50F}" destId="{16F5FA1F-0A51-48E3-A138-06DB5924EF64}" srcOrd="8" destOrd="0" presId="urn:microsoft.com/office/officeart/2005/8/layout/vList3"/>
    <dgm:cxn modelId="{2034CA8B-F59D-41A5-BC7F-4CF1A508B95E}" type="presParOf" srcId="{16F5FA1F-0A51-48E3-A138-06DB5924EF64}" destId="{45E80DA4-2C9B-4D3E-B845-B426AAC00254}" srcOrd="0" destOrd="0" presId="urn:microsoft.com/office/officeart/2005/8/layout/vList3"/>
    <dgm:cxn modelId="{E9B781C7-0613-4D6D-8239-C941D7B4F908}" type="presParOf" srcId="{16F5FA1F-0A51-48E3-A138-06DB5924EF64}" destId="{42E3C6D5-C363-4EBA-BDE5-F53810EF52BE}" srcOrd="1" destOrd="0" presId="urn:microsoft.com/office/officeart/2005/8/layout/vList3"/>
    <dgm:cxn modelId="{0EFD21CA-1D78-4874-948A-A0316C5FEB0B}" type="presParOf" srcId="{FAA1A1C3-995D-478E-9173-95C55564D50F}" destId="{6EACB107-94AB-43F5-985C-49B171473EA3}" srcOrd="9" destOrd="0" presId="urn:microsoft.com/office/officeart/2005/8/layout/vList3"/>
    <dgm:cxn modelId="{03A57A45-B817-4B2A-9D53-1517ED4CCA72}" type="presParOf" srcId="{FAA1A1C3-995D-478E-9173-95C55564D50F}" destId="{730DB6BD-2C2C-4A50-8AAE-BAC30DD83E68}" srcOrd="10" destOrd="0" presId="urn:microsoft.com/office/officeart/2005/8/layout/vList3"/>
    <dgm:cxn modelId="{09DB2B5C-F00F-4A33-A4F8-85BB59AE1C6E}" type="presParOf" srcId="{730DB6BD-2C2C-4A50-8AAE-BAC30DD83E68}" destId="{699E6AD3-F908-4A35-91B0-4593A9CAF367}" srcOrd="0" destOrd="0" presId="urn:microsoft.com/office/officeart/2005/8/layout/vList3"/>
    <dgm:cxn modelId="{3841D7E4-3DED-4AFC-8087-D585FAAA7BD3}" type="presParOf" srcId="{730DB6BD-2C2C-4A50-8AAE-BAC30DD83E68}" destId="{899C0503-0FD1-453E-A001-4971E286D50C}" srcOrd="1" destOrd="0" presId="urn:microsoft.com/office/officeart/2005/8/layout/vList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4E461CE-D9AD-4A8B-846D-2A5D01F3AF71}">
      <dsp:nvSpPr>
        <dsp:cNvPr id="0" name=""/>
        <dsp:cNvSpPr/>
      </dsp:nvSpPr>
      <dsp:spPr>
        <a:xfrm>
          <a:off x="228585" y="76199"/>
          <a:ext cx="3125390" cy="1875234"/>
        </a:xfrm>
        <a:prstGeom prst="rect">
          <a:avLst/>
        </a:prstGeom>
        <a:gradFill rotWithShape="0">
          <a:gsLst>
            <a:gs pos="0">
              <a:schemeClr val="accent1">
                <a:hueOff val="0"/>
                <a:satOff val="0"/>
                <a:lumOff val="0"/>
                <a:alphaOff val="0"/>
                <a:shade val="63000"/>
                <a:satMod val="165000"/>
              </a:schemeClr>
            </a:gs>
            <a:gs pos="30000">
              <a:schemeClr val="accent1">
                <a:hueOff val="0"/>
                <a:satOff val="0"/>
                <a:lumOff val="0"/>
                <a:alphaOff val="0"/>
                <a:shade val="58000"/>
                <a:satMod val="165000"/>
              </a:schemeClr>
            </a:gs>
            <a:gs pos="75000">
              <a:schemeClr val="accent1">
                <a:hueOff val="0"/>
                <a:satOff val="0"/>
                <a:lumOff val="0"/>
                <a:alphaOff val="0"/>
                <a:shade val="30000"/>
                <a:satMod val="175000"/>
              </a:schemeClr>
            </a:gs>
            <a:gs pos="100000">
              <a:schemeClr val="accent1">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n-US" sz="3400" b="1" kern="1200" dirty="0" smtClean="0"/>
            <a:t>INTENTIONAL</a:t>
          </a:r>
          <a:endParaRPr lang="en-US" sz="3400" b="1" kern="1200" dirty="0"/>
        </a:p>
      </dsp:txBody>
      <dsp:txXfrm>
        <a:off x="228585" y="76199"/>
        <a:ext cx="3125390" cy="1875234"/>
      </dsp:txXfrm>
    </dsp:sp>
    <dsp:sp modelId="{FDA50F8C-0906-4BDF-8E42-1D25ACC7BDB0}">
      <dsp:nvSpPr>
        <dsp:cNvPr id="0" name=""/>
        <dsp:cNvSpPr/>
      </dsp:nvSpPr>
      <dsp:spPr>
        <a:xfrm>
          <a:off x="2970609" y="2057396"/>
          <a:ext cx="3125390" cy="1875234"/>
        </a:xfrm>
        <a:prstGeom prst="rect">
          <a:avLst/>
        </a:prstGeom>
        <a:gradFill rotWithShape="0">
          <a:gsLst>
            <a:gs pos="0">
              <a:schemeClr val="accent1">
                <a:hueOff val="0"/>
                <a:satOff val="0"/>
                <a:lumOff val="0"/>
                <a:alphaOff val="0"/>
                <a:shade val="63000"/>
                <a:satMod val="165000"/>
              </a:schemeClr>
            </a:gs>
            <a:gs pos="30000">
              <a:schemeClr val="accent1">
                <a:hueOff val="0"/>
                <a:satOff val="0"/>
                <a:lumOff val="0"/>
                <a:alphaOff val="0"/>
                <a:shade val="58000"/>
                <a:satMod val="165000"/>
              </a:schemeClr>
            </a:gs>
            <a:gs pos="75000">
              <a:schemeClr val="accent1">
                <a:hueOff val="0"/>
                <a:satOff val="0"/>
                <a:lumOff val="0"/>
                <a:alphaOff val="0"/>
                <a:shade val="30000"/>
                <a:satMod val="175000"/>
              </a:schemeClr>
            </a:gs>
            <a:gs pos="100000">
              <a:schemeClr val="accent1">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n-US" sz="3400" b="1" kern="1200" dirty="0" smtClean="0"/>
            <a:t>UNINTENTIONAL</a:t>
          </a:r>
          <a:endParaRPr lang="en-US" sz="3400" b="1" kern="1200" dirty="0"/>
        </a:p>
      </dsp:txBody>
      <dsp:txXfrm>
        <a:off x="2970609" y="2057396"/>
        <a:ext cx="3125390" cy="1875234"/>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C839984-7DF2-4820-B35D-F1E7F22E817E}">
      <dsp:nvSpPr>
        <dsp:cNvPr id="0" name=""/>
        <dsp:cNvSpPr/>
      </dsp:nvSpPr>
      <dsp:spPr>
        <a:xfrm rot="16200000">
          <a:off x="-1249680" y="1914518"/>
          <a:ext cx="3169919" cy="670560"/>
        </a:xfrm>
        <a:prstGeom prst="rect">
          <a:avLst/>
        </a:prstGeom>
        <a:solidFill>
          <a:schemeClr val="accent1">
            <a:lumMod val="50000"/>
          </a:schemeClr>
        </a:solidFill>
        <a:ln>
          <a:solidFill>
            <a:schemeClr val="accent1">
              <a:lumMod val="50000"/>
            </a:schemeClr>
          </a:solidFill>
        </a:ln>
        <a:effectLst/>
      </dsp:spPr>
      <dsp:style>
        <a:lnRef idx="0">
          <a:scrgbClr r="0" g="0" b="0"/>
        </a:lnRef>
        <a:fillRef idx="0">
          <a:scrgbClr r="0" g="0" b="0"/>
        </a:fillRef>
        <a:effectRef idx="0">
          <a:scrgbClr r="0" g="0" b="0"/>
        </a:effectRef>
        <a:fontRef idx="minor"/>
      </dsp:style>
      <dsp:txBody>
        <a:bodyPr spcFirstLastPara="0" vert="horz" wrap="square" lIns="0" tIns="0" rIns="591397" bIns="0" numCol="1" spcCol="1270" anchor="t" anchorCtr="0">
          <a:noAutofit/>
        </a:bodyPr>
        <a:lstStyle/>
        <a:p>
          <a:pPr lvl="0" algn="r" defTabSz="933450">
            <a:lnSpc>
              <a:spcPct val="90000"/>
            </a:lnSpc>
            <a:spcBef>
              <a:spcPct val="0"/>
            </a:spcBef>
            <a:spcAft>
              <a:spcPct val="35000"/>
            </a:spcAft>
          </a:pPr>
          <a:r>
            <a:rPr lang="en-US" sz="2100" kern="1200" dirty="0" smtClean="0"/>
            <a:t>The Intentional plagiarism includes </a:t>
          </a:r>
          <a:endParaRPr lang="en-US" sz="2100" kern="1200" dirty="0"/>
        </a:p>
      </dsp:txBody>
      <dsp:txXfrm rot="16200000">
        <a:off x="-1249680" y="1914518"/>
        <a:ext cx="3169919" cy="670560"/>
      </dsp:txXfrm>
    </dsp:sp>
    <dsp:sp modelId="{739C4BDE-7DFF-41DD-A811-49D32CB610ED}">
      <dsp:nvSpPr>
        <dsp:cNvPr id="0" name=""/>
        <dsp:cNvSpPr/>
      </dsp:nvSpPr>
      <dsp:spPr>
        <a:xfrm>
          <a:off x="764538" y="512444"/>
          <a:ext cx="5218855" cy="342747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591397" rIns="220472" bIns="220472" numCol="1" spcCol="1270" anchor="t" anchorCtr="0">
          <a:noAutofit/>
        </a:bodyPr>
        <a:lstStyle/>
        <a:p>
          <a:pPr marL="228600" lvl="1" indent="-228600" algn="l" defTabSz="1066800">
            <a:lnSpc>
              <a:spcPct val="90000"/>
            </a:lnSpc>
            <a:spcBef>
              <a:spcPct val="0"/>
            </a:spcBef>
            <a:spcAft>
              <a:spcPct val="15000"/>
            </a:spcAft>
            <a:buChar char="••"/>
          </a:pPr>
          <a:r>
            <a:rPr lang="en-US" sz="2400" kern="1200" dirty="0" smtClean="0"/>
            <a:t>Copying a friend work</a:t>
          </a:r>
          <a:endParaRPr lang="en-US" sz="2400" kern="1200" dirty="0"/>
        </a:p>
        <a:p>
          <a:pPr marL="228600" lvl="1" indent="-228600" algn="l" defTabSz="1066800">
            <a:lnSpc>
              <a:spcPct val="90000"/>
            </a:lnSpc>
            <a:spcBef>
              <a:spcPct val="0"/>
            </a:spcBef>
            <a:spcAft>
              <a:spcPct val="15000"/>
            </a:spcAft>
            <a:buChar char="••"/>
          </a:pPr>
          <a:r>
            <a:rPr lang="en-US" sz="2400" kern="1200" smtClean="0"/>
            <a:t>Buying or borrowing</a:t>
          </a:r>
          <a:endParaRPr lang="en-US" sz="2400" kern="1200" dirty="0" smtClean="0"/>
        </a:p>
        <a:p>
          <a:pPr marL="228600" lvl="1" indent="-228600" algn="l" defTabSz="1066800">
            <a:lnSpc>
              <a:spcPct val="90000"/>
            </a:lnSpc>
            <a:spcBef>
              <a:spcPct val="0"/>
            </a:spcBef>
            <a:spcAft>
              <a:spcPct val="15000"/>
            </a:spcAft>
            <a:buChar char="••"/>
          </a:pPr>
          <a:r>
            <a:rPr lang="en-US" sz="2400" kern="1200" smtClean="0"/>
            <a:t>Publishing without permission</a:t>
          </a:r>
          <a:endParaRPr lang="en-US" sz="2400" kern="1200" dirty="0" smtClean="0"/>
        </a:p>
        <a:p>
          <a:pPr marL="228600" lvl="1" indent="-228600" algn="l" defTabSz="1066800">
            <a:lnSpc>
              <a:spcPct val="90000"/>
            </a:lnSpc>
            <a:spcBef>
              <a:spcPct val="0"/>
            </a:spcBef>
            <a:spcAft>
              <a:spcPct val="15000"/>
            </a:spcAft>
            <a:buChar char="••"/>
          </a:pPr>
          <a:r>
            <a:rPr lang="en-US" sz="2400" kern="1200" smtClean="0"/>
            <a:t>Media borrowing without documentation</a:t>
          </a:r>
          <a:endParaRPr lang="en-US" sz="2400" kern="1200" dirty="0" smtClean="0"/>
        </a:p>
        <a:p>
          <a:pPr marL="228600" lvl="1" indent="-228600" algn="l" defTabSz="1066800">
            <a:lnSpc>
              <a:spcPct val="90000"/>
            </a:lnSpc>
            <a:spcBef>
              <a:spcPct val="0"/>
            </a:spcBef>
            <a:spcAft>
              <a:spcPct val="15000"/>
            </a:spcAft>
            <a:buChar char="••"/>
          </a:pPr>
          <a:r>
            <a:rPr lang="en-US" sz="2400" kern="1200" dirty="0" smtClean="0"/>
            <a:t>Cutting and pasting blocks of text from electronic sources without documenting</a:t>
          </a:r>
          <a:endParaRPr lang="en-US" sz="2400" kern="1200" dirty="0"/>
        </a:p>
      </dsp:txBody>
      <dsp:txXfrm>
        <a:off x="764538" y="512444"/>
        <a:ext cx="5218855" cy="3427476"/>
      </dsp:txXfrm>
    </dsp:sp>
    <dsp:sp modelId="{C5F71C60-DB19-45D9-8C06-A3A3493019F3}">
      <dsp:nvSpPr>
        <dsp:cNvPr id="0" name=""/>
        <dsp:cNvSpPr/>
      </dsp:nvSpPr>
      <dsp:spPr>
        <a:xfrm>
          <a:off x="508846" y="124079"/>
          <a:ext cx="548638" cy="605126"/>
        </a:xfrm>
        <a:prstGeom prst="rect">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C839984-7DF2-4820-B35D-F1E7F22E817E}">
      <dsp:nvSpPr>
        <dsp:cNvPr id="0" name=""/>
        <dsp:cNvSpPr/>
      </dsp:nvSpPr>
      <dsp:spPr>
        <a:xfrm rot="16200000">
          <a:off x="-1452753" y="2225627"/>
          <a:ext cx="3685032" cy="779526"/>
        </a:xfrm>
        <a:prstGeom prst="rect">
          <a:avLst/>
        </a:prstGeom>
        <a:solidFill>
          <a:schemeClr val="accent1">
            <a:lumMod val="50000"/>
          </a:schemeClr>
        </a:solidFill>
        <a:ln>
          <a:solidFill>
            <a:schemeClr val="accent1">
              <a:lumMod val="50000"/>
            </a:schemeClr>
          </a:solidFill>
        </a:ln>
        <a:effectLst/>
      </dsp:spPr>
      <dsp:style>
        <a:lnRef idx="0">
          <a:scrgbClr r="0" g="0" b="0"/>
        </a:lnRef>
        <a:fillRef idx="0">
          <a:scrgbClr r="0" g="0" b="0"/>
        </a:fillRef>
        <a:effectRef idx="0">
          <a:scrgbClr r="0" g="0" b="0"/>
        </a:effectRef>
        <a:fontRef idx="minor"/>
      </dsp:style>
      <dsp:txBody>
        <a:bodyPr spcFirstLastPara="0" vert="horz" wrap="square" lIns="0" tIns="0" rIns="687499" bIns="0" numCol="1" spcCol="1270" anchor="t" anchorCtr="0">
          <a:noAutofit/>
        </a:bodyPr>
        <a:lstStyle/>
        <a:p>
          <a:pPr lvl="0" algn="r" defTabSz="1066800">
            <a:lnSpc>
              <a:spcPct val="90000"/>
            </a:lnSpc>
            <a:spcBef>
              <a:spcPct val="0"/>
            </a:spcBef>
            <a:spcAft>
              <a:spcPct val="35000"/>
            </a:spcAft>
          </a:pPr>
          <a:r>
            <a:rPr lang="en-US" sz="2400" kern="1200" dirty="0" smtClean="0"/>
            <a:t>The Unintentional plagiarism includes </a:t>
          </a:r>
          <a:endParaRPr lang="en-US" sz="2400" kern="1200" dirty="0"/>
        </a:p>
      </dsp:txBody>
      <dsp:txXfrm rot="16200000">
        <a:off x="-1452753" y="2225627"/>
        <a:ext cx="3685032" cy="779526"/>
      </dsp:txXfrm>
    </dsp:sp>
    <dsp:sp modelId="{739C4BDE-7DFF-41DD-A811-49D32CB610ED}">
      <dsp:nvSpPr>
        <dsp:cNvPr id="0" name=""/>
        <dsp:cNvSpPr/>
      </dsp:nvSpPr>
      <dsp:spPr>
        <a:xfrm>
          <a:off x="851215" y="595716"/>
          <a:ext cx="5610269" cy="39844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0040" tIns="687499" rIns="320040" bIns="320040" numCol="1" spcCol="1270" anchor="t" anchorCtr="0">
          <a:noAutofit/>
        </a:bodyPr>
        <a:lstStyle/>
        <a:p>
          <a:pPr marL="285750" lvl="1" indent="-285750" algn="l" defTabSz="1555750">
            <a:lnSpc>
              <a:spcPct val="90000"/>
            </a:lnSpc>
            <a:spcBef>
              <a:spcPct val="0"/>
            </a:spcBef>
            <a:spcAft>
              <a:spcPct val="15000"/>
            </a:spcAft>
            <a:buChar char="••"/>
          </a:pPr>
          <a:r>
            <a:rPr lang="en-US" sz="3500" kern="1200" smtClean="0"/>
            <a:t>Careless paraphrasing</a:t>
          </a:r>
          <a:endParaRPr lang="en-US" sz="3500" kern="1200" dirty="0"/>
        </a:p>
        <a:p>
          <a:pPr marL="285750" lvl="1" indent="-285750" algn="l" defTabSz="1555750">
            <a:lnSpc>
              <a:spcPct val="90000"/>
            </a:lnSpc>
            <a:spcBef>
              <a:spcPct val="0"/>
            </a:spcBef>
            <a:spcAft>
              <a:spcPct val="15000"/>
            </a:spcAft>
            <a:buChar char="••"/>
          </a:pPr>
          <a:r>
            <a:rPr lang="en-US" sz="3500" kern="1200" smtClean="0"/>
            <a:t>Poor documentation</a:t>
          </a:r>
          <a:endParaRPr lang="en-US" sz="3500" kern="1200" dirty="0" smtClean="0"/>
        </a:p>
        <a:p>
          <a:pPr marL="285750" lvl="1" indent="-285750" algn="l" defTabSz="1555750">
            <a:lnSpc>
              <a:spcPct val="90000"/>
            </a:lnSpc>
            <a:spcBef>
              <a:spcPct val="0"/>
            </a:spcBef>
            <a:spcAft>
              <a:spcPct val="15000"/>
            </a:spcAft>
            <a:buChar char="••"/>
          </a:pPr>
          <a:r>
            <a:rPr lang="en-US" sz="3500" kern="1200" smtClean="0"/>
            <a:t>Failure to use your own electronic sources </a:t>
          </a:r>
          <a:endParaRPr lang="en-US" sz="3500" kern="1200" dirty="0" smtClean="0"/>
        </a:p>
        <a:p>
          <a:pPr marL="285750" lvl="1" indent="-285750" algn="l" defTabSz="1555750">
            <a:lnSpc>
              <a:spcPct val="90000"/>
            </a:lnSpc>
            <a:spcBef>
              <a:spcPct val="0"/>
            </a:spcBef>
            <a:spcAft>
              <a:spcPct val="15000"/>
            </a:spcAft>
            <a:buChar char="••"/>
          </a:pPr>
          <a:r>
            <a:rPr lang="en-US" sz="3500" kern="1200" dirty="0" smtClean="0"/>
            <a:t>Quoting excessively</a:t>
          </a:r>
          <a:endParaRPr lang="en-US" sz="3500" kern="1200" dirty="0"/>
        </a:p>
      </dsp:txBody>
      <dsp:txXfrm>
        <a:off x="851215" y="595716"/>
        <a:ext cx="5610269" cy="3984440"/>
      </dsp:txXfrm>
    </dsp:sp>
    <dsp:sp modelId="{C5F71C60-DB19-45D9-8C06-A3A3493019F3}">
      <dsp:nvSpPr>
        <dsp:cNvPr id="0" name=""/>
        <dsp:cNvSpPr/>
      </dsp:nvSpPr>
      <dsp:spPr>
        <a:xfrm>
          <a:off x="552344" y="144242"/>
          <a:ext cx="637792" cy="703459"/>
        </a:xfrm>
        <a:prstGeom prst="rect">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CC8E7F5-1051-4130-8DAD-7073394683F1}">
      <dsp:nvSpPr>
        <dsp:cNvPr id="0" name=""/>
        <dsp:cNvSpPr/>
      </dsp:nvSpPr>
      <dsp:spPr>
        <a:xfrm rot="10800000">
          <a:off x="1617736" y="369"/>
          <a:ext cx="5776722" cy="650788"/>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6980" tIns="60960" rIns="113792" bIns="6096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en-US" sz="1600" b="1" kern="1200" smtClean="0">
              <a:solidFill>
                <a:schemeClr val="tx1"/>
              </a:solidFill>
            </a:rPr>
            <a:t>Other types of plagiarism includes</a:t>
          </a:r>
        </a:p>
        <a:p>
          <a:pPr lvl="0" algn="l" defTabSz="2311400">
            <a:lnSpc>
              <a:spcPct val="90000"/>
            </a:lnSpc>
            <a:spcBef>
              <a:spcPct val="0"/>
            </a:spcBef>
            <a:spcAft>
              <a:spcPct val="35000"/>
            </a:spcAft>
          </a:pPr>
          <a:endParaRPr lang="en-US" sz="1600" b="1" kern="1200" dirty="0">
            <a:solidFill>
              <a:schemeClr val="tx1"/>
            </a:solidFill>
          </a:endParaRPr>
        </a:p>
      </dsp:txBody>
      <dsp:txXfrm rot="10800000">
        <a:off x="1617736" y="369"/>
        <a:ext cx="5776722" cy="650788"/>
      </dsp:txXfrm>
    </dsp:sp>
    <dsp:sp modelId="{26A275DC-0C70-4C63-8FD3-6D2798581B20}">
      <dsp:nvSpPr>
        <dsp:cNvPr id="0" name=""/>
        <dsp:cNvSpPr/>
      </dsp:nvSpPr>
      <dsp:spPr>
        <a:xfrm>
          <a:off x="1292341" y="369"/>
          <a:ext cx="650788" cy="650788"/>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42C3CF2-6E27-4E82-8F8F-73A3228D044E}">
      <dsp:nvSpPr>
        <dsp:cNvPr id="0" name=""/>
        <dsp:cNvSpPr/>
      </dsp:nvSpPr>
      <dsp:spPr>
        <a:xfrm rot="10800000">
          <a:off x="1617736" y="845424"/>
          <a:ext cx="5776722" cy="650788"/>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6980" tIns="60960" rIns="113792" bIns="6096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en-US" sz="1600" b="1" kern="1200" smtClean="0">
              <a:solidFill>
                <a:schemeClr val="tx1"/>
              </a:solidFill>
            </a:rPr>
            <a:t>Copying text "as is" without quotation marks and with no citation or source.</a:t>
          </a:r>
        </a:p>
        <a:p>
          <a:pPr lvl="0" algn="l" defTabSz="933450">
            <a:lnSpc>
              <a:spcPct val="90000"/>
            </a:lnSpc>
            <a:spcBef>
              <a:spcPct val="0"/>
            </a:spcBef>
            <a:spcAft>
              <a:spcPct val="35000"/>
            </a:spcAft>
          </a:pPr>
          <a:endParaRPr lang="en-US" sz="1600" b="1" kern="1200" dirty="0">
            <a:solidFill>
              <a:schemeClr val="tx1"/>
            </a:solidFill>
          </a:endParaRPr>
        </a:p>
      </dsp:txBody>
      <dsp:txXfrm rot="10800000">
        <a:off x="1617736" y="845424"/>
        <a:ext cx="5776722" cy="650788"/>
      </dsp:txXfrm>
    </dsp:sp>
    <dsp:sp modelId="{A4995E43-64ED-4B61-883C-387F6558907E}">
      <dsp:nvSpPr>
        <dsp:cNvPr id="0" name=""/>
        <dsp:cNvSpPr/>
      </dsp:nvSpPr>
      <dsp:spPr>
        <a:xfrm>
          <a:off x="1292341" y="845424"/>
          <a:ext cx="650788" cy="650788"/>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684D4F3-7EB5-4B9B-BBF0-5A6B9A13E245}">
      <dsp:nvSpPr>
        <dsp:cNvPr id="0" name=""/>
        <dsp:cNvSpPr/>
      </dsp:nvSpPr>
      <dsp:spPr>
        <a:xfrm rot="10800000">
          <a:off x="1617736" y="1690478"/>
          <a:ext cx="5776722" cy="650788"/>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6980" tIns="60960" rIns="113792" bIns="6096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en-US" sz="1600" b="1" kern="1200" smtClean="0">
              <a:solidFill>
                <a:schemeClr val="tx1"/>
              </a:solidFill>
            </a:rPr>
            <a:t>Paraphrasing without citation</a:t>
          </a:r>
          <a:endParaRPr lang="en-US" sz="1600" b="1" kern="1200" dirty="0">
            <a:solidFill>
              <a:schemeClr val="tx1"/>
            </a:solidFill>
          </a:endParaRPr>
        </a:p>
      </dsp:txBody>
      <dsp:txXfrm rot="10800000">
        <a:off x="1617736" y="1690478"/>
        <a:ext cx="5776722" cy="650788"/>
      </dsp:txXfrm>
    </dsp:sp>
    <dsp:sp modelId="{A4639EC7-EEF2-4B73-85BC-964CF52C8559}">
      <dsp:nvSpPr>
        <dsp:cNvPr id="0" name=""/>
        <dsp:cNvSpPr/>
      </dsp:nvSpPr>
      <dsp:spPr>
        <a:xfrm>
          <a:off x="1292341" y="1690478"/>
          <a:ext cx="650788" cy="650788"/>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51DCB06-1677-45A5-BC8B-4C160214A753}">
      <dsp:nvSpPr>
        <dsp:cNvPr id="0" name=""/>
        <dsp:cNvSpPr/>
      </dsp:nvSpPr>
      <dsp:spPr>
        <a:xfrm rot="10800000">
          <a:off x="1617736" y="2535532"/>
          <a:ext cx="5776722" cy="650788"/>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6980" tIns="60960" rIns="113792" bIns="6096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endParaRPr lang="en-US" sz="1600" b="1" kern="1200" smtClean="0">
            <a:solidFill>
              <a:schemeClr val="tx1"/>
            </a:solidFill>
          </a:endParaRPr>
        </a:p>
        <a:p>
          <a:pPr marL="0" marR="0" lvl="0" indent="0" algn="l" defTabSz="711200" eaLnBrk="1" fontAlgn="auto" latinLnBrk="0" hangingPunct="1">
            <a:lnSpc>
              <a:spcPct val="90000"/>
            </a:lnSpc>
            <a:spcBef>
              <a:spcPct val="0"/>
            </a:spcBef>
            <a:spcAft>
              <a:spcPct val="35000"/>
            </a:spcAft>
            <a:buClrTx/>
            <a:buSzTx/>
            <a:buFontTx/>
            <a:buNone/>
            <a:tabLst/>
            <a:defRPr/>
          </a:pPr>
          <a:r>
            <a:rPr lang="en-US" sz="1600" b="1" kern="1200" smtClean="0">
              <a:solidFill>
                <a:schemeClr val="tx1"/>
              </a:solidFill>
            </a:rPr>
            <a:t>Incorporating an idea heard in conversation without citation.</a:t>
          </a:r>
        </a:p>
        <a:p>
          <a:pPr lvl="0" algn="l" defTabSz="711200">
            <a:lnSpc>
              <a:spcPct val="90000"/>
            </a:lnSpc>
            <a:spcBef>
              <a:spcPct val="0"/>
            </a:spcBef>
            <a:spcAft>
              <a:spcPct val="35000"/>
            </a:spcAft>
          </a:pPr>
          <a:endParaRPr lang="en-US" sz="1600" b="1" kern="1200" dirty="0">
            <a:solidFill>
              <a:schemeClr val="tx1"/>
            </a:solidFill>
          </a:endParaRPr>
        </a:p>
      </dsp:txBody>
      <dsp:txXfrm rot="10800000">
        <a:off x="1617736" y="2535532"/>
        <a:ext cx="5776722" cy="650788"/>
      </dsp:txXfrm>
    </dsp:sp>
    <dsp:sp modelId="{DE65B041-BC61-475A-BA90-BC109F60996E}">
      <dsp:nvSpPr>
        <dsp:cNvPr id="0" name=""/>
        <dsp:cNvSpPr/>
      </dsp:nvSpPr>
      <dsp:spPr>
        <a:xfrm>
          <a:off x="1292341" y="2535532"/>
          <a:ext cx="650788" cy="650788"/>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2E3C6D5-C363-4EBA-BDE5-F53810EF52BE}">
      <dsp:nvSpPr>
        <dsp:cNvPr id="0" name=""/>
        <dsp:cNvSpPr/>
      </dsp:nvSpPr>
      <dsp:spPr>
        <a:xfrm rot="10800000">
          <a:off x="1617736" y="3380586"/>
          <a:ext cx="5776722" cy="650788"/>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6980" tIns="60960" rIns="113792" bIns="60960" numCol="1" spcCol="1270" anchor="ctr" anchorCtr="0">
          <a:noAutofit/>
        </a:bodyPr>
        <a:lstStyle/>
        <a:p>
          <a:pPr marL="0" marR="0" lvl="0" indent="0" algn="l" defTabSz="711200" eaLnBrk="1" fontAlgn="auto" latinLnBrk="0" hangingPunct="1">
            <a:lnSpc>
              <a:spcPct val="90000"/>
            </a:lnSpc>
            <a:spcBef>
              <a:spcPct val="0"/>
            </a:spcBef>
            <a:spcAft>
              <a:spcPct val="35000"/>
            </a:spcAft>
            <a:buClrTx/>
            <a:buSzTx/>
            <a:buFontTx/>
            <a:buNone/>
            <a:tabLst/>
            <a:defRPr/>
          </a:pPr>
          <a:r>
            <a:rPr lang="en-US" sz="1600" b="1" kern="1200" dirty="0" smtClean="0">
              <a:solidFill>
                <a:schemeClr val="tx1"/>
              </a:solidFill>
            </a:rPr>
            <a:t>Reproducing information that is not common knowledge or self evident without citation.</a:t>
          </a:r>
        </a:p>
      </dsp:txBody>
      <dsp:txXfrm rot="10800000">
        <a:off x="1617736" y="3380586"/>
        <a:ext cx="5776722" cy="650788"/>
      </dsp:txXfrm>
    </dsp:sp>
    <dsp:sp modelId="{45E80DA4-2C9B-4D3E-B845-B426AAC00254}">
      <dsp:nvSpPr>
        <dsp:cNvPr id="0" name=""/>
        <dsp:cNvSpPr/>
      </dsp:nvSpPr>
      <dsp:spPr>
        <a:xfrm>
          <a:off x="1292341" y="3380586"/>
          <a:ext cx="650788" cy="650788"/>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99C0503-0FD1-453E-A001-4971E286D50C}">
      <dsp:nvSpPr>
        <dsp:cNvPr id="0" name=""/>
        <dsp:cNvSpPr/>
      </dsp:nvSpPr>
      <dsp:spPr>
        <a:xfrm rot="10800000">
          <a:off x="1617736" y="4225641"/>
          <a:ext cx="5776722" cy="650788"/>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6980" tIns="60960" rIns="113792" bIns="60960" numCol="1" spcCol="1270" anchor="ctr" anchorCtr="0">
          <a:noAutofit/>
        </a:bodyPr>
        <a:lstStyle/>
        <a:p>
          <a:pPr marL="0" marR="0" lvl="0" indent="0" algn="l" defTabSz="711200" eaLnBrk="1" fontAlgn="auto" latinLnBrk="0" hangingPunct="1">
            <a:lnSpc>
              <a:spcPct val="90000"/>
            </a:lnSpc>
            <a:spcBef>
              <a:spcPct val="0"/>
            </a:spcBef>
            <a:spcAft>
              <a:spcPct val="35000"/>
            </a:spcAft>
            <a:buClrTx/>
            <a:buSzTx/>
            <a:buFontTx/>
            <a:buNone/>
            <a:tabLst/>
            <a:defRPr/>
          </a:pPr>
          <a:endParaRPr lang="en-US" sz="1600" b="1" kern="1200" dirty="0" smtClean="0">
            <a:solidFill>
              <a:schemeClr val="tx1"/>
            </a:solidFill>
          </a:endParaRPr>
        </a:p>
        <a:p>
          <a:pPr marL="0" marR="0" lvl="0" indent="0" algn="l" defTabSz="711200" eaLnBrk="1" fontAlgn="auto" latinLnBrk="0" hangingPunct="1">
            <a:lnSpc>
              <a:spcPct val="90000"/>
            </a:lnSpc>
            <a:spcBef>
              <a:spcPct val="0"/>
            </a:spcBef>
            <a:spcAft>
              <a:spcPct val="35000"/>
            </a:spcAft>
            <a:buClrTx/>
            <a:buSzTx/>
            <a:buFontTx/>
            <a:buNone/>
            <a:tabLst/>
            <a:defRPr/>
          </a:pPr>
          <a:r>
            <a:rPr lang="en-US" sz="1600" b="1" kern="1200" dirty="0" smtClean="0">
              <a:solidFill>
                <a:schemeClr val="tx1"/>
              </a:solidFill>
            </a:rPr>
            <a:t>Using software or online translators to translate material without citation.</a:t>
          </a:r>
        </a:p>
        <a:p>
          <a:pPr marL="0" marR="0" lvl="0" indent="0" algn="l" defTabSz="711200" eaLnBrk="1" fontAlgn="auto" latinLnBrk="0" hangingPunct="1">
            <a:lnSpc>
              <a:spcPct val="90000"/>
            </a:lnSpc>
            <a:spcBef>
              <a:spcPct val="0"/>
            </a:spcBef>
            <a:spcAft>
              <a:spcPct val="35000"/>
            </a:spcAft>
            <a:buClrTx/>
            <a:buSzTx/>
            <a:buFontTx/>
            <a:buNone/>
            <a:tabLst/>
            <a:defRPr/>
          </a:pPr>
          <a:endParaRPr lang="en-US" sz="1600" b="1" kern="1200" dirty="0" smtClean="0">
            <a:solidFill>
              <a:schemeClr val="tx1"/>
            </a:solidFill>
          </a:endParaRPr>
        </a:p>
      </dsp:txBody>
      <dsp:txXfrm rot="10800000">
        <a:off x="1617736" y="4225641"/>
        <a:ext cx="5776722" cy="650788"/>
      </dsp:txXfrm>
    </dsp:sp>
    <dsp:sp modelId="{699E6AD3-F908-4A35-91B0-4593A9CAF367}">
      <dsp:nvSpPr>
        <dsp:cNvPr id="0" name=""/>
        <dsp:cNvSpPr/>
      </dsp:nvSpPr>
      <dsp:spPr>
        <a:xfrm>
          <a:off x="1292341" y="4225641"/>
          <a:ext cx="650788" cy="650788"/>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27BA2B91-DC46-4768-B49E-21F046078996}" type="datetimeFigureOut">
              <a:rPr lang="en-US" smtClean="0"/>
              <a:pPr/>
              <a:t>2/12/2020</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F426E0A-EB77-4A58-B374-90B8B780767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7BA2B91-DC46-4768-B49E-21F046078996}" type="datetimeFigureOut">
              <a:rPr lang="en-US" smtClean="0"/>
              <a:pPr/>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426E0A-EB77-4A58-B374-90B8B780767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7BA2B91-DC46-4768-B49E-21F046078996}" type="datetimeFigureOut">
              <a:rPr lang="en-US" smtClean="0"/>
              <a:pPr/>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426E0A-EB77-4A58-B374-90B8B780767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27BA2B91-DC46-4768-B49E-21F046078996}" type="datetimeFigureOut">
              <a:rPr lang="en-US" smtClean="0"/>
              <a:pPr/>
              <a:t>2/12/2020</a:t>
            </a:fld>
            <a:endParaRPr lang="en-US"/>
          </a:p>
        </p:txBody>
      </p:sp>
      <p:sp>
        <p:nvSpPr>
          <p:cNvPr id="9" name="Slide Number Placeholder 8"/>
          <p:cNvSpPr>
            <a:spLocks noGrp="1"/>
          </p:cNvSpPr>
          <p:nvPr>
            <p:ph type="sldNum" sz="quarter" idx="15"/>
          </p:nvPr>
        </p:nvSpPr>
        <p:spPr/>
        <p:txBody>
          <a:bodyPr rtlCol="0"/>
          <a:lstStyle/>
          <a:p>
            <a:fld id="{0F426E0A-EB77-4A58-B374-90B8B7807673}"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27BA2B91-DC46-4768-B49E-21F046078996}" type="datetimeFigureOut">
              <a:rPr lang="en-US" smtClean="0"/>
              <a:pPr/>
              <a:t>2/12/2020</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F426E0A-EB77-4A58-B374-90B8B780767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7BA2B91-DC46-4768-B49E-21F046078996}" type="datetimeFigureOut">
              <a:rPr lang="en-US" smtClean="0"/>
              <a:pPr/>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426E0A-EB77-4A58-B374-90B8B7807673}"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27BA2B91-DC46-4768-B49E-21F046078996}" type="datetimeFigureOut">
              <a:rPr lang="en-US" smtClean="0"/>
              <a:pPr/>
              <a:t>2/12/2020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426E0A-EB77-4A58-B374-90B8B7807673}"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27BA2B91-DC46-4768-B49E-21F046078996}" type="datetimeFigureOut">
              <a:rPr lang="en-US" smtClean="0"/>
              <a:pPr/>
              <a:t>2/12/2020</a:t>
            </a:fld>
            <a:endParaRPr lang="en-US"/>
          </a:p>
        </p:txBody>
      </p:sp>
      <p:sp>
        <p:nvSpPr>
          <p:cNvPr id="7" name="Slide Number Placeholder 6"/>
          <p:cNvSpPr>
            <a:spLocks noGrp="1"/>
          </p:cNvSpPr>
          <p:nvPr>
            <p:ph type="sldNum" sz="quarter" idx="11"/>
          </p:nvPr>
        </p:nvSpPr>
        <p:spPr/>
        <p:txBody>
          <a:bodyPr rtlCol="0"/>
          <a:lstStyle/>
          <a:p>
            <a:fld id="{0F426E0A-EB77-4A58-B374-90B8B7807673}"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BA2B91-DC46-4768-B49E-21F046078996}" type="datetimeFigureOut">
              <a:rPr lang="en-US" smtClean="0"/>
              <a:pPr/>
              <a:t>2/12/2020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426E0A-EB77-4A58-B374-90B8B780767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27BA2B91-DC46-4768-B49E-21F046078996}" type="datetimeFigureOut">
              <a:rPr lang="en-US" smtClean="0"/>
              <a:pPr/>
              <a:t>2/12/2020</a:t>
            </a:fld>
            <a:endParaRPr lang="en-US"/>
          </a:p>
        </p:txBody>
      </p:sp>
      <p:sp>
        <p:nvSpPr>
          <p:cNvPr id="22" name="Slide Number Placeholder 21"/>
          <p:cNvSpPr>
            <a:spLocks noGrp="1"/>
          </p:cNvSpPr>
          <p:nvPr>
            <p:ph type="sldNum" sz="quarter" idx="15"/>
          </p:nvPr>
        </p:nvSpPr>
        <p:spPr/>
        <p:txBody>
          <a:bodyPr rtlCol="0"/>
          <a:lstStyle/>
          <a:p>
            <a:fld id="{0F426E0A-EB77-4A58-B374-90B8B7807673}"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27BA2B91-DC46-4768-B49E-21F046078996}" type="datetimeFigureOut">
              <a:rPr lang="en-US" smtClean="0"/>
              <a:pPr/>
              <a:t>2/12/2020</a:t>
            </a:fld>
            <a:endParaRPr lang="en-US"/>
          </a:p>
        </p:txBody>
      </p:sp>
      <p:sp>
        <p:nvSpPr>
          <p:cNvPr id="18" name="Slide Number Placeholder 17"/>
          <p:cNvSpPr>
            <a:spLocks noGrp="1"/>
          </p:cNvSpPr>
          <p:nvPr>
            <p:ph type="sldNum" sz="quarter" idx="11"/>
          </p:nvPr>
        </p:nvSpPr>
        <p:spPr/>
        <p:txBody>
          <a:bodyPr rtlCol="0"/>
          <a:lstStyle/>
          <a:p>
            <a:fld id="{0F426E0A-EB77-4A58-B374-90B8B7807673}"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7BA2B91-DC46-4768-B49E-21F046078996}" type="datetimeFigureOut">
              <a:rPr lang="en-US" smtClean="0"/>
              <a:pPr/>
              <a:t>2/12/2020</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F426E0A-EB77-4A58-B374-90B8B780767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slideshare.net/ALI2512/plagiarism-224991141"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slideshare.net/ALI2512/plagiarism-224991141"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slideshare.net/ALI2512/plagiarism-224991141"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slideshare.net/ALI2512/plagiarism-224991141"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scanmyessay.com/turnitin.php" TargetMode="External"/><Relationship Id="rId2" Type="http://schemas.openxmlformats.org/officeDocument/2006/relationships/hyperlink" Target="https://www.plagscan.com/plagiarism-check/"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alternativeto.net/software/plagscan/" TargetMode="External"/><Relationship Id="rId2" Type="http://schemas.openxmlformats.org/officeDocument/2006/relationships/hyperlink" Target="https://alternativeto.net/software/unicheck/" TargetMode="External"/><Relationship Id="rId1" Type="http://schemas.openxmlformats.org/officeDocument/2006/relationships/slideLayout" Target="../slideLayouts/slideLayout2.xml"/><Relationship Id="rId6" Type="http://schemas.openxmlformats.org/officeDocument/2006/relationships/hyperlink" Target="https://www.urkund.com/" TargetMode="External"/><Relationship Id="rId5" Type="http://schemas.openxmlformats.org/officeDocument/2006/relationships/hyperlink" Target="https://alternativeto.net/software/compilatio-net/" TargetMode="External"/><Relationship Id="rId4" Type="http://schemas.openxmlformats.org/officeDocument/2006/relationships/hyperlink" Target="https://alternativeto.net/software/plagiarismsearch/"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hyperlink" Target="https://www.slideshare.net/ALI2512/plagiarism-224991141" TargetMode="Externa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hyperlink" Target="https://www.slideshare.net/ALI2512/plagiarism-224991141" TargetMode="Externa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hyperlink" Target="https://www.slideshare.net/ALI2512/plagiarism-224991141" TargetMode="Externa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hyperlink" Target="https://www.slideshare.net/ALI2512/plagiarism-224991141" TargetMode="Externa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2" Type="http://schemas.openxmlformats.org/officeDocument/2006/relationships/hyperlink" Target="https://www.slideshare.net/ALI2512/plagiarism-22499114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slideshare.net/ALI2512/plagiarism-224991141"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slideshare.net/ALI2512/plagiarism-22499114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1200" y="838200"/>
            <a:ext cx="6172200" cy="1894362"/>
          </a:xfrm>
        </p:spPr>
        <p:txBody>
          <a:bodyPr>
            <a:normAutofit/>
          </a:bodyPr>
          <a:lstStyle/>
          <a:p>
            <a:r>
              <a:rPr lang="en-US" sz="4000" dirty="0">
                <a:solidFill>
                  <a:srgbClr val="C00000"/>
                </a:solidFill>
              </a:rPr>
              <a:t>Plagiarism </a:t>
            </a:r>
            <a:r>
              <a:rPr lang="en-US" sz="4000" dirty="0" smtClean="0">
                <a:solidFill>
                  <a:srgbClr val="C00000"/>
                </a:solidFill>
              </a:rPr>
              <a:t>and ICT Research</a:t>
            </a:r>
            <a:endParaRPr lang="en-US" sz="4000" dirty="0">
              <a:solidFill>
                <a:srgbClr val="C00000"/>
              </a:solidFill>
            </a:endParaRPr>
          </a:p>
        </p:txBody>
      </p:sp>
      <p:sp>
        <p:nvSpPr>
          <p:cNvPr id="4" name="Subtitle 3"/>
          <p:cNvSpPr>
            <a:spLocks noGrp="1"/>
          </p:cNvSpPr>
          <p:nvPr>
            <p:ph type="subTitle" idx="1"/>
          </p:nvPr>
        </p:nvSpPr>
        <p:spPr/>
        <p:txBody>
          <a:bodyPr>
            <a:normAutofit fontScale="92500" lnSpcReduction="10000"/>
          </a:bodyPr>
          <a:lstStyle/>
          <a:p>
            <a:r>
              <a:rPr lang="en-US" b="0" dirty="0" smtClean="0"/>
              <a:t>Dr. </a:t>
            </a:r>
            <a:r>
              <a:rPr lang="en-US" b="0" dirty="0" err="1" smtClean="0"/>
              <a:t>G.Mythili</a:t>
            </a:r>
            <a:r>
              <a:rPr lang="en-US" b="0" dirty="0" smtClean="0"/>
              <a:t/>
            </a:r>
            <a:br>
              <a:rPr lang="en-US" b="0" dirty="0" smtClean="0"/>
            </a:br>
            <a:r>
              <a:rPr lang="en-US" b="0" dirty="0" smtClean="0"/>
              <a:t>Deputy Director</a:t>
            </a:r>
            <a:br>
              <a:rPr lang="en-US" b="0" dirty="0" smtClean="0"/>
            </a:br>
            <a:r>
              <a:rPr lang="en-US" b="0" dirty="0" smtClean="0"/>
              <a:t>Staff Training and Research Institute of Distance Education</a:t>
            </a:r>
          </a:p>
          <a:p>
            <a:r>
              <a:rPr lang="en-US" b="0" dirty="0" err="1" smtClean="0"/>
              <a:t>Indira</a:t>
            </a:r>
            <a:r>
              <a:rPr lang="en-US" b="0" dirty="0" smtClean="0"/>
              <a:t> Gandhi National Open University</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tx1"/>
                </a:solidFill>
              </a:rPr>
              <a:t>THE REASONS BEHIND PLAGIARISM</a:t>
            </a:r>
            <a:br>
              <a:rPr lang="en-US" b="1" dirty="0" smtClean="0">
                <a:solidFill>
                  <a:schemeClr val="tx1"/>
                </a:solidFill>
              </a:rPr>
            </a:br>
            <a:endParaRPr lang="en-US" b="1" dirty="0">
              <a:solidFill>
                <a:schemeClr val="tx1"/>
              </a:solidFill>
            </a:endParaRPr>
          </a:p>
        </p:txBody>
      </p:sp>
      <p:sp>
        <p:nvSpPr>
          <p:cNvPr id="3" name="Content Placeholder 2"/>
          <p:cNvSpPr>
            <a:spLocks noGrp="1"/>
          </p:cNvSpPr>
          <p:nvPr>
            <p:ph sz="quarter" idx="1"/>
          </p:nvPr>
        </p:nvSpPr>
        <p:spPr>
          <a:xfrm>
            <a:off x="533400" y="1219200"/>
            <a:ext cx="7467600" cy="4873752"/>
          </a:xfrm>
          <a:solidFill>
            <a:schemeClr val="accent1">
              <a:lumMod val="40000"/>
              <a:lumOff val="60000"/>
            </a:schemeClr>
          </a:solidFill>
        </p:spPr>
        <p:txBody>
          <a:bodyPr>
            <a:normAutofit fontScale="85000" lnSpcReduction="20000"/>
          </a:bodyPr>
          <a:lstStyle/>
          <a:p>
            <a:r>
              <a:rPr lang="en-US" dirty="0" smtClean="0"/>
              <a:t>Usually we don’t have time. </a:t>
            </a:r>
          </a:p>
          <a:p>
            <a:r>
              <a:rPr lang="en-US" dirty="0" smtClean="0"/>
              <a:t>We have easy access to Internet. </a:t>
            </a:r>
          </a:p>
          <a:p>
            <a:r>
              <a:rPr lang="en-US" dirty="0" smtClean="0"/>
              <a:t>We are accustomed to have readymade things. </a:t>
            </a:r>
          </a:p>
          <a:p>
            <a:r>
              <a:rPr lang="en-US" dirty="0" smtClean="0"/>
              <a:t>We are losing our enthusiasm gradually.</a:t>
            </a:r>
          </a:p>
          <a:p>
            <a:r>
              <a:rPr lang="en-US" dirty="0" smtClean="0"/>
              <a:t>We don’t want to put much effort.</a:t>
            </a:r>
          </a:p>
          <a:p>
            <a:r>
              <a:rPr lang="en-US" dirty="0" smtClean="0"/>
              <a:t>Lack of Writing Skills.</a:t>
            </a:r>
          </a:p>
          <a:p>
            <a:r>
              <a:rPr lang="en-US" dirty="0" smtClean="0"/>
              <a:t>Lack of strict academic discipline.</a:t>
            </a:r>
          </a:p>
          <a:p>
            <a:r>
              <a:rPr lang="en-US" dirty="0" smtClean="0"/>
              <a:t>Misconception/ ignorance of plagiarism.</a:t>
            </a:r>
          </a:p>
          <a:p>
            <a:r>
              <a:rPr lang="en-US" dirty="0" smtClean="0"/>
              <a:t>Lack of research methods skills. </a:t>
            </a:r>
          </a:p>
          <a:p>
            <a:r>
              <a:rPr lang="en-US" dirty="0" smtClean="0"/>
              <a:t>Lack of referencing/citation skills.</a:t>
            </a:r>
          </a:p>
          <a:p>
            <a:r>
              <a:rPr lang="en-US" dirty="0" smtClean="0"/>
              <a:t>Time factor.</a:t>
            </a:r>
          </a:p>
          <a:p>
            <a:r>
              <a:rPr lang="en-US" dirty="0" smtClean="0"/>
              <a:t>Lack of knowledge or subject matter.</a:t>
            </a:r>
          </a:p>
          <a:p>
            <a:r>
              <a:rPr lang="en-US" dirty="0" smtClean="0"/>
              <a:t>Lack of patience. </a:t>
            </a:r>
          </a:p>
          <a:p>
            <a:r>
              <a:rPr lang="en-US" dirty="0" smtClean="0"/>
              <a:t>Cut-and-Paste culture in research and academic community.</a:t>
            </a:r>
            <a:endParaRPr lang="en-US" dirty="0"/>
          </a:p>
        </p:txBody>
      </p:sp>
      <p:sp>
        <p:nvSpPr>
          <p:cNvPr id="4" name="Rectangle 3"/>
          <p:cNvSpPr/>
          <p:nvPr/>
        </p:nvSpPr>
        <p:spPr>
          <a:xfrm>
            <a:off x="533400" y="6550223"/>
            <a:ext cx="7543800" cy="307777"/>
          </a:xfrm>
          <a:prstGeom prst="rect">
            <a:avLst/>
          </a:prstGeom>
        </p:spPr>
        <p:txBody>
          <a:bodyPr wrap="square">
            <a:spAutoFit/>
          </a:bodyPr>
          <a:lstStyle/>
          <a:p>
            <a:r>
              <a:rPr lang="en-US" sz="1400" dirty="0" smtClean="0">
                <a:hlinkClick r:id="rId2"/>
              </a:rPr>
              <a:t>Source: https://www.slideshare.net/ALI2512/plagiarism-224991141</a:t>
            </a:r>
            <a:endParaRPr lang="en-US" sz="14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7467600" cy="1143000"/>
          </a:xfrm>
        </p:spPr>
        <p:txBody>
          <a:bodyPr>
            <a:normAutofit fontScale="90000"/>
          </a:bodyPr>
          <a:lstStyle/>
          <a:p>
            <a:r>
              <a:rPr lang="en-US" b="1" dirty="0" smtClean="0">
                <a:solidFill>
                  <a:schemeClr val="tx1"/>
                </a:solidFill>
              </a:rPr>
              <a:t>CONSEQUENCES OF PLAGIARISM</a:t>
            </a:r>
            <a:br>
              <a:rPr lang="en-US" b="1" dirty="0" smtClean="0">
                <a:solidFill>
                  <a:schemeClr val="tx1"/>
                </a:solidFill>
              </a:rPr>
            </a:br>
            <a:r>
              <a:rPr lang="en-US" dirty="0" smtClean="0"/>
              <a:t/>
            </a:r>
            <a:br>
              <a:rPr lang="en-US" dirty="0" smtClean="0"/>
            </a:br>
            <a:endParaRPr lang="en-US" b="1" dirty="0">
              <a:solidFill>
                <a:schemeClr val="tx1"/>
              </a:solidFill>
            </a:endParaRPr>
          </a:p>
        </p:txBody>
      </p:sp>
      <p:sp>
        <p:nvSpPr>
          <p:cNvPr id="3" name="Content Placeholder 2"/>
          <p:cNvSpPr>
            <a:spLocks noGrp="1"/>
          </p:cNvSpPr>
          <p:nvPr>
            <p:ph sz="quarter" idx="1"/>
          </p:nvPr>
        </p:nvSpPr>
        <p:spPr>
          <a:xfrm>
            <a:off x="2133600" y="3124200"/>
            <a:ext cx="6400800" cy="1371600"/>
          </a:xfrm>
          <a:solidFill>
            <a:schemeClr val="accent1">
              <a:lumMod val="40000"/>
              <a:lumOff val="60000"/>
            </a:schemeClr>
          </a:solidFill>
        </p:spPr>
        <p:txBody>
          <a:bodyPr>
            <a:normAutofit/>
          </a:bodyPr>
          <a:lstStyle/>
          <a:p>
            <a:r>
              <a:rPr lang="en-US" dirty="0" smtClean="0"/>
              <a:t>Student Reputation</a:t>
            </a:r>
          </a:p>
          <a:p>
            <a:r>
              <a:rPr lang="en-US" dirty="0" smtClean="0"/>
              <a:t>Destroyed Professional Reputation</a:t>
            </a:r>
          </a:p>
          <a:p>
            <a:r>
              <a:rPr lang="en-US" dirty="0" smtClean="0"/>
              <a:t>Destroyed Academic Reputation</a:t>
            </a:r>
            <a:endParaRPr lang="en-US" dirty="0"/>
          </a:p>
        </p:txBody>
      </p:sp>
      <p:sp>
        <p:nvSpPr>
          <p:cNvPr id="4" name="Rectangle 3"/>
          <p:cNvSpPr/>
          <p:nvPr/>
        </p:nvSpPr>
        <p:spPr>
          <a:xfrm>
            <a:off x="533400" y="6172200"/>
            <a:ext cx="7543800" cy="307777"/>
          </a:xfrm>
          <a:prstGeom prst="rect">
            <a:avLst/>
          </a:prstGeom>
        </p:spPr>
        <p:txBody>
          <a:bodyPr wrap="square">
            <a:spAutoFit/>
          </a:bodyPr>
          <a:lstStyle/>
          <a:p>
            <a:r>
              <a:rPr lang="en-US" sz="1400" dirty="0" smtClean="0">
                <a:hlinkClick r:id="rId2"/>
              </a:rPr>
              <a:t>Source: https://www.slideshare.net/ALI2512/plagiarism-224991141</a:t>
            </a:r>
            <a:endParaRPr lang="en-US" sz="1400" dirty="0" smtClean="0"/>
          </a:p>
        </p:txBody>
      </p:sp>
      <p:sp>
        <p:nvSpPr>
          <p:cNvPr id="5" name="Rectangle 4"/>
          <p:cNvSpPr/>
          <p:nvPr/>
        </p:nvSpPr>
        <p:spPr>
          <a:xfrm>
            <a:off x="457200" y="1447800"/>
            <a:ext cx="6553200" cy="1354217"/>
          </a:xfrm>
          <a:prstGeom prst="rect">
            <a:avLst/>
          </a:prstGeom>
          <a:solidFill>
            <a:schemeClr val="accent4">
              <a:lumMod val="40000"/>
              <a:lumOff val="60000"/>
            </a:schemeClr>
          </a:solidFill>
        </p:spPr>
        <p:txBody>
          <a:bodyPr wrap="square">
            <a:spAutoFit/>
          </a:bodyPr>
          <a:lstStyle/>
          <a:p>
            <a:pPr marL="274320" lvl="0" indent="-274320">
              <a:spcBef>
                <a:spcPts val="600"/>
              </a:spcBef>
              <a:buClr>
                <a:srgbClr val="FE8637"/>
              </a:buClr>
              <a:buSzPct val="70000"/>
              <a:buFont typeface="Wingdings"/>
              <a:buChar char=""/>
            </a:pPr>
            <a:r>
              <a:rPr lang="en-US" sz="2400" dirty="0" smtClean="0">
                <a:solidFill>
                  <a:prstClr val="black"/>
                </a:solidFill>
              </a:rPr>
              <a:t>Legal Repercussions</a:t>
            </a:r>
          </a:p>
          <a:p>
            <a:pPr marL="274320" lvl="0" indent="-274320">
              <a:spcBef>
                <a:spcPts val="600"/>
              </a:spcBef>
              <a:buClr>
                <a:srgbClr val="FE8637"/>
              </a:buClr>
              <a:buSzPct val="70000"/>
              <a:buFont typeface="Wingdings"/>
              <a:buChar char=""/>
            </a:pPr>
            <a:r>
              <a:rPr lang="en-US" sz="2400" dirty="0" smtClean="0">
                <a:solidFill>
                  <a:prstClr val="black"/>
                </a:solidFill>
              </a:rPr>
              <a:t>Monetary Repercussions</a:t>
            </a:r>
          </a:p>
          <a:p>
            <a:pPr marL="274320" lvl="0" indent="-274320">
              <a:spcBef>
                <a:spcPts val="600"/>
              </a:spcBef>
              <a:buClr>
                <a:srgbClr val="FE8637"/>
              </a:buClr>
              <a:buSzPct val="70000"/>
              <a:buFont typeface="Wingdings"/>
              <a:buChar char=""/>
            </a:pPr>
            <a:r>
              <a:rPr lang="en-US" sz="2400" dirty="0" smtClean="0">
                <a:solidFill>
                  <a:prstClr val="black"/>
                </a:solidFill>
              </a:rPr>
              <a:t>Plagiarized Research</a:t>
            </a:r>
            <a:endParaRPr lang="en-US" sz="2400" dirty="0">
              <a:solidFill>
                <a:prstClr val="black"/>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HOW TO AVOID PLAGIARISM</a:t>
            </a:r>
            <a:br>
              <a:rPr lang="en-US" b="1" dirty="0" smtClean="0">
                <a:solidFill>
                  <a:schemeClr val="tx1"/>
                </a:solidFill>
              </a:rPr>
            </a:br>
            <a:endParaRPr lang="en-US" b="1" dirty="0">
              <a:solidFill>
                <a:schemeClr val="tx1"/>
              </a:solidFill>
            </a:endParaRPr>
          </a:p>
        </p:txBody>
      </p:sp>
      <p:sp>
        <p:nvSpPr>
          <p:cNvPr id="3" name="Content Placeholder 2"/>
          <p:cNvSpPr>
            <a:spLocks noGrp="1"/>
          </p:cNvSpPr>
          <p:nvPr>
            <p:ph sz="quarter" idx="1"/>
          </p:nvPr>
        </p:nvSpPr>
        <p:spPr>
          <a:xfrm>
            <a:off x="457200" y="1600200"/>
            <a:ext cx="7467600" cy="3733800"/>
          </a:xfrm>
          <a:solidFill>
            <a:schemeClr val="accent5">
              <a:lumMod val="60000"/>
              <a:lumOff val="40000"/>
            </a:schemeClr>
          </a:solidFill>
        </p:spPr>
        <p:txBody>
          <a:bodyPr>
            <a:normAutofit lnSpcReduction="10000"/>
          </a:bodyPr>
          <a:lstStyle/>
          <a:p>
            <a:r>
              <a:rPr lang="en-US" dirty="0" smtClean="0"/>
              <a:t>Understand what plagiarism is.</a:t>
            </a:r>
          </a:p>
          <a:p>
            <a:r>
              <a:rPr lang="en-US" dirty="0" smtClean="0"/>
              <a:t>Be familiar in the area that you are talking about.</a:t>
            </a:r>
          </a:p>
          <a:p>
            <a:r>
              <a:rPr lang="en-US" dirty="0" smtClean="0"/>
              <a:t>Restate the subject to yourself a couple of times.</a:t>
            </a:r>
          </a:p>
          <a:p>
            <a:r>
              <a:rPr lang="en-US" dirty="0" smtClean="0"/>
              <a:t>Reference your quotes and sources.</a:t>
            </a:r>
          </a:p>
          <a:p>
            <a:r>
              <a:rPr lang="en-US" dirty="0" smtClean="0"/>
              <a:t>When in doubt, give credit.</a:t>
            </a:r>
          </a:p>
          <a:p>
            <a:r>
              <a:rPr lang="en-US" dirty="0" smtClean="0"/>
              <a:t>Understand some basics about copyright. </a:t>
            </a:r>
          </a:p>
          <a:p>
            <a:r>
              <a:rPr lang="en-US" dirty="0" smtClean="0"/>
              <a:t>Understand what doesn't need to be cited.</a:t>
            </a:r>
            <a:endParaRPr lang="en-US" dirty="0"/>
          </a:p>
        </p:txBody>
      </p:sp>
      <p:sp>
        <p:nvSpPr>
          <p:cNvPr id="4" name="Rectangle 3"/>
          <p:cNvSpPr/>
          <p:nvPr/>
        </p:nvSpPr>
        <p:spPr>
          <a:xfrm>
            <a:off x="533400" y="6172200"/>
            <a:ext cx="7543800" cy="307777"/>
          </a:xfrm>
          <a:prstGeom prst="rect">
            <a:avLst/>
          </a:prstGeom>
        </p:spPr>
        <p:txBody>
          <a:bodyPr wrap="square">
            <a:spAutoFit/>
          </a:bodyPr>
          <a:lstStyle/>
          <a:p>
            <a:r>
              <a:rPr lang="en-US" sz="1400" dirty="0" smtClean="0">
                <a:hlinkClick r:id="rId2"/>
              </a:rPr>
              <a:t>Source: https://www.slideshare.net/ALI2512/plagiarism-224991141</a:t>
            </a:r>
            <a:endParaRPr lang="en-US" sz="14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990600"/>
            <a:ext cx="7467600" cy="4873752"/>
          </a:xfrm>
        </p:spPr>
        <p:txBody>
          <a:bodyPr>
            <a:normAutofit fontScale="70000" lnSpcReduction="20000"/>
          </a:bodyPr>
          <a:lstStyle/>
          <a:p>
            <a:pPr>
              <a:buNone/>
            </a:pPr>
            <a:endParaRPr lang="en-US" dirty="0" smtClean="0"/>
          </a:p>
          <a:p>
            <a:pPr>
              <a:buNone/>
            </a:pPr>
            <a:r>
              <a:rPr lang="en-US" dirty="0" smtClean="0"/>
              <a:t>SOURCE USED: </a:t>
            </a:r>
          </a:p>
          <a:p>
            <a:pPr>
              <a:buNone/>
            </a:pPr>
            <a:r>
              <a:rPr lang="en-US" dirty="0" smtClean="0"/>
              <a:t>The wind erosion problem of the southern Great Plains did not occur because farmers grew too much wheat, but because the drought prevented them from growing hardly any wheat at all from 1932 to 1940. During years of normal precipitation, the excessive root system of the wheat plants held the soil and offered excellent protection against wind erosion. In the droughty Thirties, however, the inadequate moisture supply prevented a suitable growth of ground cover in the early Spring “blow season” of February, March, and April. The drought then began a chain of events, the first of which was crop failure.   </a:t>
            </a:r>
          </a:p>
          <a:p>
            <a:pPr>
              <a:buNone/>
            </a:pPr>
            <a:endParaRPr lang="en-US" dirty="0" smtClean="0"/>
          </a:p>
          <a:p>
            <a:pPr>
              <a:buNone/>
            </a:pPr>
            <a:r>
              <a:rPr lang="en-US" dirty="0" smtClean="0"/>
              <a:t>STUDENT PAPER: "The wind erosion problem of the southern Great Plains did not occur because farmers grew too much wheat, but because the drought prevented them from growing hardly any wheat at all from 1932 to 1940” (Hurt, 1981, p. 29-30).</a:t>
            </a:r>
          </a:p>
          <a:p>
            <a:pPr>
              <a:buNone/>
            </a:pPr>
            <a:endParaRPr lang="en-US" dirty="0" smtClean="0"/>
          </a:p>
          <a:p>
            <a:pPr>
              <a:buNone/>
            </a:pPr>
            <a:r>
              <a:rPr lang="en-US" dirty="0" smtClean="0"/>
              <a:t>APA reference:  Hurt, R. D. (1981). The dust bowl: An agricultural and social history. Chicago: Nelson       Hall. </a:t>
            </a:r>
            <a:endParaRPr lang="en-US" dirty="0"/>
          </a:p>
        </p:txBody>
      </p:sp>
      <p:sp>
        <p:nvSpPr>
          <p:cNvPr id="4" name="Rectangle 3"/>
          <p:cNvSpPr/>
          <p:nvPr/>
        </p:nvSpPr>
        <p:spPr>
          <a:xfrm>
            <a:off x="457200" y="6172200"/>
            <a:ext cx="7543800" cy="307777"/>
          </a:xfrm>
          <a:prstGeom prst="rect">
            <a:avLst/>
          </a:prstGeom>
        </p:spPr>
        <p:txBody>
          <a:bodyPr wrap="square">
            <a:spAutoFit/>
          </a:bodyPr>
          <a:lstStyle/>
          <a:p>
            <a:r>
              <a:rPr lang="en-US" sz="1400" dirty="0" smtClean="0"/>
              <a:t>https://www.slideshare.net/peter1t/an-introduction-to-plagiarism</a:t>
            </a:r>
            <a:endParaRPr lang="en-US" sz="1400" dirty="0"/>
          </a:p>
        </p:txBody>
      </p:sp>
      <p:sp>
        <p:nvSpPr>
          <p:cNvPr id="5" name="Rectangle 4"/>
          <p:cNvSpPr/>
          <p:nvPr/>
        </p:nvSpPr>
        <p:spPr>
          <a:xfrm>
            <a:off x="938126" y="348605"/>
            <a:ext cx="2282997" cy="461665"/>
          </a:xfrm>
          <a:prstGeom prst="rect">
            <a:avLst/>
          </a:prstGeom>
        </p:spPr>
        <p:txBody>
          <a:bodyPr wrap="none">
            <a:spAutoFit/>
          </a:bodyPr>
          <a:lstStyle/>
          <a:p>
            <a:pPr marL="274320" lvl="0" indent="-274320">
              <a:spcBef>
                <a:spcPts val="600"/>
              </a:spcBef>
              <a:buClr>
                <a:srgbClr val="FE8637"/>
              </a:buClr>
              <a:buSzPct val="70000"/>
            </a:pPr>
            <a:r>
              <a:rPr lang="en-US" sz="2400" dirty="0" smtClean="0">
                <a:solidFill>
                  <a:prstClr val="black"/>
                </a:solidFill>
              </a:rPr>
              <a:t>EXAMPLE #1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#1</a:t>
            </a:r>
            <a:br>
              <a:rPr lang="en-US" dirty="0" smtClean="0"/>
            </a:br>
            <a:endParaRPr lang="en-US" dirty="0"/>
          </a:p>
        </p:txBody>
      </p:sp>
      <p:sp>
        <p:nvSpPr>
          <p:cNvPr id="3" name="Content Placeholder 2"/>
          <p:cNvSpPr>
            <a:spLocks noGrp="1"/>
          </p:cNvSpPr>
          <p:nvPr>
            <p:ph sz="quarter" idx="1"/>
          </p:nvPr>
        </p:nvSpPr>
        <p:spPr/>
        <p:txBody>
          <a:bodyPr/>
          <a:lstStyle/>
          <a:p>
            <a:pPr>
              <a:buNone/>
            </a:pPr>
            <a:r>
              <a:rPr lang="en-US" dirty="0" smtClean="0"/>
              <a:t>No, it is not.</a:t>
            </a:r>
          </a:p>
          <a:p>
            <a:pPr>
              <a:buNone/>
            </a:pPr>
            <a:endParaRPr lang="en-US" dirty="0" smtClean="0"/>
          </a:p>
          <a:p>
            <a:pPr>
              <a:buNone/>
            </a:pPr>
            <a:endParaRPr lang="en-US" dirty="0" smtClean="0"/>
          </a:p>
          <a:p>
            <a:pPr>
              <a:buNone/>
            </a:pPr>
            <a:r>
              <a:rPr lang="en-US" dirty="0" smtClean="0"/>
              <a:t>Since the quoted material is enclosed in quotation marks and because the source is cited correctly and completely, this is not an incident of plagiarism. </a:t>
            </a:r>
            <a:endParaRPr lang="en-US" dirty="0"/>
          </a:p>
        </p:txBody>
      </p:sp>
      <p:sp>
        <p:nvSpPr>
          <p:cNvPr id="4" name="Rectangle 3"/>
          <p:cNvSpPr/>
          <p:nvPr/>
        </p:nvSpPr>
        <p:spPr>
          <a:xfrm>
            <a:off x="457200" y="6172200"/>
            <a:ext cx="7543800" cy="307777"/>
          </a:xfrm>
          <a:prstGeom prst="rect">
            <a:avLst/>
          </a:prstGeom>
        </p:spPr>
        <p:txBody>
          <a:bodyPr wrap="square">
            <a:spAutoFit/>
          </a:bodyPr>
          <a:lstStyle/>
          <a:p>
            <a:r>
              <a:rPr lang="en-US" sz="1400" dirty="0" smtClean="0"/>
              <a:t>https://www.slideshare.net/peter1t/an-introduction-to-plagiarism</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smtClean="0"/>
              <a:t>SOURCE USED: The wind erosion problem of the southern Great Plains did not occur because farmers grew too much wheat, but because the drought prevented them from growing hardly any wheat at all from 1932 to 1940. During years of normal precipitation, the excessive root system of the wheat plants held the soil and offered excellent protection against wind erosion. In the droughty Thirties, however, the inadequate moisture supply prevented a suitable growth of ground cover in the early Spring “blow season” of February, March, and April. The drought then began a chain of events, the first of which was crop failure.   </a:t>
            </a:r>
          </a:p>
          <a:p>
            <a:endParaRPr lang="en-US" dirty="0" smtClean="0"/>
          </a:p>
          <a:p>
            <a:pPr>
              <a:buNone/>
            </a:pPr>
            <a:r>
              <a:rPr lang="en-US" dirty="0" smtClean="0"/>
              <a:t>STUDENT PAPER: The wind erosion problem of the southern Great Plains did not occur because farmers grew too much wheat, but because the drought prevented them from growing hardly any wheat at all from 1932 to 1940 (Hurt, 1981, p. 29-30).</a:t>
            </a:r>
          </a:p>
          <a:p>
            <a:pPr>
              <a:buNone/>
            </a:pPr>
            <a:r>
              <a:rPr lang="en-US" dirty="0" smtClean="0"/>
              <a:t>APA reference:  Hurt, R. D. (1981). The dust bowl: An agricultural and social history. Chicago: Nelson       Hall.</a:t>
            </a:r>
            <a:endParaRPr lang="en-US" dirty="0"/>
          </a:p>
        </p:txBody>
      </p:sp>
      <p:sp>
        <p:nvSpPr>
          <p:cNvPr id="4" name="Rectangle 3"/>
          <p:cNvSpPr/>
          <p:nvPr/>
        </p:nvSpPr>
        <p:spPr>
          <a:xfrm>
            <a:off x="457200" y="6397823"/>
            <a:ext cx="7543800" cy="307777"/>
          </a:xfrm>
          <a:prstGeom prst="rect">
            <a:avLst/>
          </a:prstGeom>
        </p:spPr>
        <p:txBody>
          <a:bodyPr wrap="square">
            <a:spAutoFit/>
          </a:bodyPr>
          <a:lstStyle/>
          <a:p>
            <a:r>
              <a:rPr lang="en-US" sz="1400" dirty="0" smtClean="0"/>
              <a:t>https://www.slideshare.net/peter1t/an-introduction-to-plagiarism</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#2</a:t>
            </a:r>
            <a:br>
              <a:rPr lang="en-US" dirty="0" smtClean="0"/>
            </a:br>
            <a:endParaRPr lang="en-US" dirty="0"/>
          </a:p>
        </p:txBody>
      </p:sp>
      <p:sp>
        <p:nvSpPr>
          <p:cNvPr id="3" name="Content Placeholder 2"/>
          <p:cNvSpPr>
            <a:spLocks noGrp="1"/>
          </p:cNvSpPr>
          <p:nvPr>
            <p:ph sz="quarter" idx="1"/>
          </p:nvPr>
        </p:nvSpPr>
        <p:spPr/>
        <p:txBody>
          <a:bodyPr/>
          <a:lstStyle/>
          <a:p>
            <a:pPr>
              <a:buNone/>
            </a:pPr>
            <a:r>
              <a:rPr lang="en-US" dirty="0" smtClean="0"/>
              <a:t>Yes, it is.</a:t>
            </a:r>
          </a:p>
          <a:p>
            <a:endParaRPr lang="en-US" dirty="0" smtClean="0"/>
          </a:p>
          <a:p>
            <a:endParaRPr lang="en-US" dirty="0" smtClean="0"/>
          </a:p>
          <a:p>
            <a:pPr>
              <a:buNone/>
            </a:pPr>
            <a:r>
              <a:rPr lang="en-US" dirty="0" smtClean="0"/>
              <a:t>The text from the source is quoted verbatim but it is not enclosed in quotation marks. A direct quotation of an author's words must be enclosed in quotation marks.</a:t>
            </a:r>
            <a:endParaRPr lang="en-US" dirty="0"/>
          </a:p>
        </p:txBody>
      </p:sp>
      <p:sp>
        <p:nvSpPr>
          <p:cNvPr id="4" name="Rectangle 3"/>
          <p:cNvSpPr/>
          <p:nvPr/>
        </p:nvSpPr>
        <p:spPr>
          <a:xfrm>
            <a:off x="457200" y="6172200"/>
            <a:ext cx="7543800" cy="307777"/>
          </a:xfrm>
          <a:prstGeom prst="rect">
            <a:avLst/>
          </a:prstGeom>
        </p:spPr>
        <p:txBody>
          <a:bodyPr wrap="square">
            <a:spAutoFit/>
          </a:bodyPr>
          <a:lstStyle/>
          <a:p>
            <a:r>
              <a:rPr lang="en-US" sz="1400" dirty="0" smtClean="0"/>
              <a:t>https://www.slideshare.net/peter1t/an-introduction-to-plagiarism</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t>
            </a:r>
            <a:endParaRPr lang="en-US" dirty="0"/>
          </a:p>
        </p:txBody>
      </p:sp>
      <p:sp>
        <p:nvSpPr>
          <p:cNvPr id="3" name="Content Placeholder 2"/>
          <p:cNvSpPr>
            <a:spLocks noGrp="1"/>
          </p:cNvSpPr>
          <p:nvPr>
            <p:ph sz="quarter" idx="1"/>
          </p:nvPr>
        </p:nvSpPr>
        <p:spPr/>
        <p:txBody>
          <a:bodyPr>
            <a:normAutofit fontScale="70000" lnSpcReduction="20000"/>
          </a:bodyPr>
          <a:lstStyle/>
          <a:p>
            <a:pPr>
              <a:buNone/>
            </a:pPr>
            <a:r>
              <a:rPr lang="en-US" dirty="0" smtClean="0"/>
              <a:t>SOURCE USED: The wind erosion problem of the southern Great Plains did not occur because farmers grew too much wheat, but because the drought prevented them from growing hardly any wheat at all from 1932 to 1940. During years of normal precipitation, the excessive root system of the wheat plants held the soil and offered excellent protection against wind erosion. In the droughty Thirties, however, the inadequate moisture supply prevented a suitable growth of ground cover in the early Spring “blow season” of February, March, and April. The drought then began a chain of events, the first of which was crop failure.  </a:t>
            </a:r>
          </a:p>
          <a:p>
            <a:pPr>
              <a:buNone/>
            </a:pPr>
            <a:endParaRPr lang="en-US" dirty="0" smtClean="0"/>
          </a:p>
          <a:p>
            <a:pPr>
              <a:buNone/>
            </a:pPr>
            <a:r>
              <a:rPr lang="en-US" dirty="0" smtClean="0"/>
              <a:t>STUDENT PAPER: The wind erosion problem of the Great Plains occurred because the drought prevented farmers from growing hardly any wheat from 1932 to 1940. Normally, the excessive root system of the wheat plants held the soil and offered excellent protection against wind erosion, but in the Thirties, the inadequate moisture supply prevented a suitable growth of ground cover.</a:t>
            </a:r>
          </a:p>
          <a:p>
            <a:pPr>
              <a:buNone/>
            </a:pPr>
            <a:endParaRPr lang="en-US" dirty="0" smtClean="0"/>
          </a:p>
          <a:p>
            <a:pPr>
              <a:buNone/>
            </a:pPr>
            <a:r>
              <a:rPr lang="en-US" dirty="0" smtClean="0"/>
              <a:t>APA reference:     None</a:t>
            </a:r>
            <a:endParaRPr lang="en-US" dirty="0"/>
          </a:p>
        </p:txBody>
      </p:sp>
      <p:sp>
        <p:nvSpPr>
          <p:cNvPr id="4" name="Rectangle 3"/>
          <p:cNvSpPr/>
          <p:nvPr/>
        </p:nvSpPr>
        <p:spPr>
          <a:xfrm>
            <a:off x="457200" y="6172200"/>
            <a:ext cx="7543800" cy="307777"/>
          </a:xfrm>
          <a:prstGeom prst="rect">
            <a:avLst/>
          </a:prstGeom>
        </p:spPr>
        <p:txBody>
          <a:bodyPr wrap="square">
            <a:spAutoFit/>
          </a:bodyPr>
          <a:lstStyle/>
          <a:p>
            <a:r>
              <a:rPr lang="en-US" sz="1400" dirty="0" smtClean="0"/>
              <a:t>https://www.slideshare.net/peter1t/an-introduction-to-plagiarism</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#3</a:t>
            </a:r>
            <a:br>
              <a:rPr lang="en-US" dirty="0" smtClean="0"/>
            </a:br>
            <a:endParaRPr lang="en-US" dirty="0"/>
          </a:p>
        </p:txBody>
      </p:sp>
      <p:sp>
        <p:nvSpPr>
          <p:cNvPr id="3" name="Content Placeholder 2"/>
          <p:cNvSpPr>
            <a:spLocks noGrp="1"/>
          </p:cNvSpPr>
          <p:nvPr>
            <p:ph sz="quarter" idx="1"/>
          </p:nvPr>
        </p:nvSpPr>
        <p:spPr/>
        <p:txBody>
          <a:bodyPr/>
          <a:lstStyle/>
          <a:p>
            <a:pPr>
              <a:buNone/>
            </a:pPr>
            <a:r>
              <a:rPr lang="en-US" dirty="0" smtClean="0"/>
              <a:t>Yes, this is plagiarism.</a:t>
            </a:r>
          </a:p>
          <a:p>
            <a:pPr>
              <a:buNone/>
            </a:pPr>
            <a:endParaRPr lang="en-US" dirty="0" smtClean="0"/>
          </a:p>
          <a:p>
            <a:pPr>
              <a:buNone/>
            </a:pPr>
            <a:endParaRPr lang="en-US" dirty="0" smtClean="0"/>
          </a:p>
          <a:p>
            <a:pPr>
              <a:buNone/>
            </a:pPr>
            <a:r>
              <a:rPr lang="en-US" dirty="0" smtClean="0"/>
              <a:t>The student has paraphrased the author’s words, but has not cited the author as the source of the information.</a:t>
            </a:r>
            <a:endParaRPr lang="en-US" dirty="0"/>
          </a:p>
        </p:txBody>
      </p:sp>
      <p:sp>
        <p:nvSpPr>
          <p:cNvPr id="4" name="Rectangle 3"/>
          <p:cNvSpPr/>
          <p:nvPr/>
        </p:nvSpPr>
        <p:spPr>
          <a:xfrm>
            <a:off x="457200" y="6172200"/>
            <a:ext cx="7543800" cy="307777"/>
          </a:xfrm>
          <a:prstGeom prst="rect">
            <a:avLst/>
          </a:prstGeom>
        </p:spPr>
        <p:txBody>
          <a:bodyPr wrap="square">
            <a:spAutoFit/>
          </a:bodyPr>
          <a:lstStyle/>
          <a:p>
            <a:r>
              <a:rPr lang="en-US" sz="1400" dirty="0" smtClean="0"/>
              <a:t>https://www.slideshare.net/peter1t/an-introduction-to-plagiarism</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t>
            </a:r>
            <a:endParaRPr lang="en-US" dirty="0"/>
          </a:p>
        </p:txBody>
      </p:sp>
      <p:sp>
        <p:nvSpPr>
          <p:cNvPr id="3" name="Content Placeholder 2"/>
          <p:cNvSpPr>
            <a:spLocks noGrp="1"/>
          </p:cNvSpPr>
          <p:nvPr>
            <p:ph sz="quarter" idx="1"/>
          </p:nvPr>
        </p:nvSpPr>
        <p:spPr/>
        <p:txBody>
          <a:bodyPr>
            <a:normAutofit fontScale="70000" lnSpcReduction="20000"/>
          </a:bodyPr>
          <a:lstStyle/>
          <a:p>
            <a:pPr>
              <a:buNone/>
            </a:pPr>
            <a:r>
              <a:rPr lang="en-US" dirty="0" smtClean="0"/>
              <a:t>SOURCE USED: The wind erosion problem of the southern Great Plains did not occur because farmers grew too much wheat, but because the drought prevented them from growing hardly any wheat at all from 1932 to 1940. During years of normal precipitation, the excessive root system of the wheat plants held the soil and offered excellent protection against wind erosion. In the droughty Thirties, however, the inadequate moisture supply prevented a suitable growth of ground cover in the early Spring “blow season” of February, March, and April. The drought then began a chain of events, the first of which was crop failure.   </a:t>
            </a:r>
          </a:p>
          <a:p>
            <a:pPr>
              <a:buNone/>
            </a:pPr>
            <a:endParaRPr lang="en-US" dirty="0" smtClean="0"/>
          </a:p>
          <a:p>
            <a:pPr>
              <a:buNone/>
            </a:pPr>
            <a:r>
              <a:rPr lang="en-US" dirty="0" smtClean="0"/>
              <a:t>STUDENT PAPER: During years of normal precipitation, the excessive root system of the wheat plant helps to hold the soil in place and lessens wind erosion. During the 1930s, however, drought prevented farmers from growing almost any wheat at all, and this prevented the growth of necessary ground cover. This crop failure was the first in a chain of events that resulted in the Dust Bowl (Hurt, 1981, p. 29-30).</a:t>
            </a:r>
          </a:p>
          <a:p>
            <a:pPr>
              <a:buNone/>
            </a:pPr>
            <a:endParaRPr lang="en-US" dirty="0" smtClean="0"/>
          </a:p>
          <a:p>
            <a:pPr>
              <a:buNone/>
            </a:pPr>
            <a:r>
              <a:rPr lang="en-US" dirty="0" smtClean="0"/>
              <a:t>APA reference:  Hurt, R. D. (1981). The dust bowl: An agricultural and social history. Chicago: Nelson       Hall.</a:t>
            </a:r>
            <a:endParaRPr lang="en-US" dirty="0"/>
          </a:p>
        </p:txBody>
      </p:sp>
      <p:sp>
        <p:nvSpPr>
          <p:cNvPr id="4" name="Rectangle 3"/>
          <p:cNvSpPr/>
          <p:nvPr/>
        </p:nvSpPr>
        <p:spPr>
          <a:xfrm>
            <a:off x="457200" y="6474023"/>
            <a:ext cx="7543800" cy="307777"/>
          </a:xfrm>
          <a:prstGeom prst="rect">
            <a:avLst/>
          </a:prstGeom>
        </p:spPr>
        <p:txBody>
          <a:bodyPr wrap="square">
            <a:spAutoFit/>
          </a:bodyPr>
          <a:lstStyle/>
          <a:p>
            <a:r>
              <a:rPr lang="en-US" sz="1400" dirty="0" smtClean="0"/>
              <a:t>https://www.slideshare.net/peter1t/an-introduction-to-plagiarism</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WHAT IS PLAGIARISM</a:t>
            </a:r>
            <a:br>
              <a:rPr lang="en-US" b="1" dirty="0" smtClean="0">
                <a:solidFill>
                  <a:schemeClr val="tx1"/>
                </a:solidFill>
              </a:rPr>
            </a:br>
            <a:endParaRPr lang="en-US" b="1" dirty="0">
              <a:solidFill>
                <a:schemeClr val="tx1"/>
              </a:solidFill>
            </a:endParaRPr>
          </a:p>
        </p:txBody>
      </p:sp>
      <p:sp>
        <p:nvSpPr>
          <p:cNvPr id="3" name="Content Placeholder 2"/>
          <p:cNvSpPr>
            <a:spLocks noGrp="1"/>
          </p:cNvSpPr>
          <p:nvPr>
            <p:ph sz="quarter" idx="1"/>
          </p:nvPr>
        </p:nvSpPr>
        <p:spPr/>
        <p:txBody>
          <a:bodyPr>
            <a:normAutofit/>
          </a:bodyPr>
          <a:lstStyle/>
          <a:p>
            <a:pPr>
              <a:buNone/>
            </a:pPr>
            <a:r>
              <a:rPr lang="en-US" sz="3200" dirty="0" smtClean="0"/>
              <a:t>The word plagiarism is derived from the Latin word “ plagiary ”, which means to kidnap or abduct. </a:t>
            </a:r>
          </a:p>
          <a:p>
            <a:pPr>
              <a:buNone/>
            </a:pPr>
            <a:endParaRPr lang="en-US" sz="3200" dirty="0" smtClean="0"/>
          </a:p>
          <a:p>
            <a:pPr>
              <a:buNone/>
            </a:pPr>
            <a:r>
              <a:rPr lang="en-US" sz="3200" dirty="0" smtClean="0"/>
              <a:t>Plagiarism is the act of presenting the words, ideas, images, sounds, or the creative expression of others as your own.</a:t>
            </a:r>
            <a:endParaRPr lang="en-US" sz="3200" dirty="0"/>
          </a:p>
        </p:txBody>
      </p:sp>
      <p:sp>
        <p:nvSpPr>
          <p:cNvPr id="4" name="Rectangle 3"/>
          <p:cNvSpPr/>
          <p:nvPr/>
        </p:nvSpPr>
        <p:spPr>
          <a:xfrm>
            <a:off x="533400" y="6172200"/>
            <a:ext cx="7543800" cy="307777"/>
          </a:xfrm>
          <a:prstGeom prst="rect">
            <a:avLst/>
          </a:prstGeom>
        </p:spPr>
        <p:txBody>
          <a:bodyPr wrap="square">
            <a:spAutoFit/>
          </a:bodyPr>
          <a:lstStyle/>
          <a:p>
            <a:r>
              <a:rPr lang="en-US" sz="1400" dirty="0" smtClean="0">
                <a:hlinkClick r:id="rId2"/>
              </a:rPr>
              <a:t>Source: https://www.slideshare.net/ALI2512/plagiarism-224991141</a:t>
            </a:r>
            <a:endParaRPr lang="en-US" sz="14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#4</a:t>
            </a:r>
            <a:br>
              <a:rPr lang="en-US" dirty="0" smtClean="0"/>
            </a:br>
            <a:endParaRPr lang="en-US" dirty="0"/>
          </a:p>
        </p:txBody>
      </p:sp>
      <p:sp>
        <p:nvSpPr>
          <p:cNvPr id="3" name="Content Placeholder 2"/>
          <p:cNvSpPr>
            <a:spLocks noGrp="1"/>
          </p:cNvSpPr>
          <p:nvPr>
            <p:ph sz="quarter" idx="1"/>
          </p:nvPr>
        </p:nvSpPr>
        <p:spPr/>
        <p:txBody>
          <a:bodyPr/>
          <a:lstStyle/>
          <a:p>
            <a:pPr>
              <a:buNone/>
            </a:pPr>
            <a:endParaRPr lang="en-US" dirty="0" smtClean="0"/>
          </a:p>
          <a:p>
            <a:pPr>
              <a:buNone/>
            </a:pPr>
            <a:r>
              <a:rPr lang="en-US" dirty="0" smtClean="0"/>
              <a:t>No, this is not plagiarism.</a:t>
            </a:r>
          </a:p>
          <a:p>
            <a:pPr>
              <a:buNone/>
            </a:pPr>
            <a:endParaRPr lang="en-US" dirty="0" smtClean="0"/>
          </a:p>
          <a:p>
            <a:pPr>
              <a:buNone/>
            </a:pPr>
            <a:endParaRPr lang="en-US" dirty="0" smtClean="0"/>
          </a:p>
          <a:p>
            <a:pPr>
              <a:buNone/>
            </a:pPr>
            <a:r>
              <a:rPr lang="en-US" dirty="0" smtClean="0"/>
              <a:t>The author’s words and ideas have been paraphrased, but credit has been correctly given to the author. </a:t>
            </a:r>
            <a:endParaRPr lang="en-US" dirty="0"/>
          </a:p>
        </p:txBody>
      </p:sp>
      <p:sp>
        <p:nvSpPr>
          <p:cNvPr id="4" name="Rectangle 3"/>
          <p:cNvSpPr/>
          <p:nvPr/>
        </p:nvSpPr>
        <p:spPr>
          <a:xfrm>
            <a:off x="457200" y="6172200"/>
            <a:ext cx="7543800" cy="307777"/>
          </a:xfrm>
          <a:prstGeom prst="rect">
            <a:avLst/>
          </a:prstGeom>
        </p:spPr>
        <p:txBody>
          <a:bodyPr wrap="square">
            <a:spAutoFit/>
          </a:bodyPr>
          <a:lstStyle/>
          <a:p>
            <a:r>
              <a:rPr lang="en-US" sz="1400" dirty="0" smtClean="0"/>
              <a:t>https://www.slideshare.net/peter1t/an-introduction-to-plagiarism</a:t>
            </a:r>
            <a:endParaRPr lang="en-US" sz="1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a:t>
            </a:r>
            <a:br>
              <a:rPr lang="en-US" dirty="0" smtClean="0"/>
            </a:br>
            <a:endParaRPr lang="en-US" dirty="0"/>
          </a:p>
        </p:txBody>
      </p:sp>
      <p:sp>
        <p:nvSpPr>
          <p:cNvPr id="3" name="Content Placeholder 2"/>
          <p:cNvSpPr>
            <a:spLocks noGrp="1"/>
          </p:cNvSpPr>
          <p:nvPr>
            <p:ph sz="quarter" idx="1"/>
          </p:nvPr>
        </p:nvSpPr>
        <p:spPr/>
        <p:txBody>
          <a:bodyPr/>
          <a:lstStyle/>
          <a:p>
            <a:pPr>
              <a:buNone/>
            </a:pPr>
            <a:endParaRPr lang="en-US" dirty="0" smtClean="0"/>
          </a:p>
          <a:p>
            <a:pPr>
              <a:buNone/>
            </a:pPr>
            <a:endParaRPr lang="en-US" dirty="0" smtClean="0"/>
          </a:p>
          <a:p>
            <a:pPr>
              <a:buNone/>
            </a:pPr>
            <a:r>
              <a:rPr lang="en-US" dirty="0" smtClean="0"/>
              <a:t>In her paper, a student mentions that George Washington was the first President of the United States. Does this source of this fact need to be cited?</a:t>
            </a:r>
            <a:endParaRPr lang="en-US" dirty="0"/>
          </a:p>
        </p:txBody>
      </p:sp>
      <p:sp>
        <p:nvSpPr>
          <p:cNvPr id="4" name="Rectangle 3"/>
          <p:cNvSpPr/>
          <p:nvPr/>
        </p:nvSpPr>
        <p:spPr>
          <a:xfrm>
            <a:off x="457200" y="6172200"/>
            <a:ext cx="7543800" cy="307777"/>
          </a:xfrm>
          <a:prstGeom prst="rect">
            <a:avLst/>
          </a:prstGeom>
        </p:spPr>
        <p:txBody>
          <a:bodyPr wrap="square">
            <a:spAutoFit/>
          </a:bodyPr>
          <a:lstStyle/>
          <a:p>
            <a:r>
              <a:rPr lang="en-US" sz="1400" dirty="0" smtClean="0"/>
              <a:t>https://www.slideshare.net/peter1t/an-introduction-to-plagiarism</a:t>
            </a:r>
            <a:endParaRPr lang="en-US" sz="1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ANSWER #5</a:t>
            </a:r>
            <a:br>
              <a:rPr lang="en-US" dirty="0" smtClean="0"/>
            </a:br>
            <a:endParaRPr lang="en-US" dirty="0"/>
          </a:p>
        </p:txBody>
      </p:sp>
      <p:sp>
        <p:nvSpPr>
          <p:cNvPr id="5" name="Content Placeholder 4"/>
          <p:cNvSpPr>
            <a:spLocks noGrp="1"/>
          </p:cNvSpPr>
          <p:nvPr>
            <p:ph sz="quarter" idx="1"/>
          </p:nvPr>
        </p:nvSpPr>
        <p:spPr/>
        <p:txBody>
          <a:bodyPr/>
          <a:lstStyle/>
          <a:p>
            <a:pPr>
              <a:buNone/>
            </a:pPr>
            <a:endParaRPr lang="en-US" dirty="0" smtClean="0"/>
          </a:p>
          <a:p>
            <a:pPr>
              <a:buNone/>
            </a:pPr>
            <a:r>
              <a:rPr lang="en-US" dirty="0" smtClean="0"/>
              <a:t>No.</a:t>
            </a:r>
          </a:p>
          <a:p>
            <a:pPr>
              <a:buNone/>
            </a:pPr>
            <a:endParaRPr lang="en-US" dirty="0" smtClean="0"/>
          </a:p>
          <a:p>
            <a:pPr>
              <a:buNone/>
            </a:pPr>
            <a:endParaRPr lang="en-US" dirty="0" smtClean="0"/>
          </a:p>
          <a:p>
            <a:pPr>
              <a:buNone/>
            </a:pPr>
            <a:r>
              <a:rPr lang="en-US" dirty="0" smtClean="0"/>
              <a:t>Since this fact is common knowledge to all, citation is not necessary.</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a:t>
            </a:r>
            <a:br>
              <a:rPr lang="en-US" dirty="0" smtClean="0"/>
            </a:br>
            <a:endParaRPr lang="en-US" dirty="0"/>
          </a:p>
        </p:txBody>
      </p:sp>
      <p:sp>
        <p:nvSpPr>
          <p:cNvPr id="3" name="Content Placeholder 2"/>
          <p:cNvSpPr>
            <a:spLocks noGrp="1"/>
          </p:cNvSpPr>
          <p:nvPr>
            <p:ph sz="quarter" idx="1"/>
          </p:nvPr>
        </p:nvSpPr>
        <p:spPr/>
        <p:txBody>
          <a:bodyPr/>
          <a:lstStyle/>
          <a:p>
            <a:pPr>
              <a:buNone/>
            </a:pPr>
            <a:endParaRPr lang="en-US" dirty="0" smtClean="0"/>
          </a:p>
          <a:p>
            <a:pPr>
              <a:buNone/>
            </a:pPr>
            <a:r>
              <a:rPr lang="en-US" dirty="0" smtClean="0"/>
              <a:t>In your paper, you mention the fact that one of Washington’s first concerns as President was paying off foreign and domestic debt as a way to reestablish the nation’s credit. Do you need to cite your source if you use this fact?</a:t>
            </a:r>
            <a:endParaRPr lang="en-US" dirty="0"/>
          </a:p>
        </p:txBody>
      </p:sp>
      <p:sp>
        <p:nvSpPr>
          <p:cNvPr id="4" name="Rectangle 3"/>
          <p:cNvSpPr/>
          <p:nvPr/>
        </p:nvSpPr>
        <p:spPr>
          <a:xfrm>
            <a:off x="457200" y="6172200"/>
            <a:ext cx="7543800" cy="307777"/>
          </a:xfrm>
          <a:prstGeom prst="rect">
            <a:avLst/>
          </a:prstGeom>
        </p:spPr>
        <p:txBody>
          <a:bodyPr wrap="square">
            <a:spAutoFit/>
          </a:bodyPr>
          <a:lstStyle/>
          <a:p>
            <a:r>
              <a:rPr lang="en-US" sz="1400" dirty="0" smtClean="0"/>
              <a:t>https://www.slideshare.net/peter1t/an-introduction-to-plagiarism</a:t>
            </a:r>
            <a:endParaRPr lang="en-US" sz="1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#6 </a:t>
            </a:r>
            <a:endParaRPr lang="en-US" dirty="0"/>
          </a:p>
        </p:txBody>
      </p:sp>
      <p:sp>
        <p:nvSpPr>
          <p:cNvPr id="3" name="Content Placeholder 2"/>
          <p:cNvSpPr>
            <a:spLocks noGrp="1"/>
          </p:cNvSpPr>
          <p:nvPr>
            <p:ph sz="quarter" idx="1"/>
          </p:nvPr>
        </p:nvSpPr>
        <p:spPr/>
        <p:txBody>
          <a:bodyPr/>
          <a:lstStyle/>
          <a:p>
            <a:pPr>
              <a:buNone/>
            </a:pPr>
            <a:r>
              <a:rPr lang="en-US" dirty="0" smtClean="0"/>
              <a:t>Yes, you do.</a:t>
            </a:r>
          </a:p>
          <a:p>
            <a:pPr>
              <a:buNone/>
            </a:pPr>
            <a:endParaRPr lang="en-US" dirty="0" smtClean="0"/>
          </a:p>
          <a:p>
            <a:pPr>
              <a:buNone/>
            </a:pPr>
            <a:r>
              <a:rPr lang="en-US" dirty="0" smtClean="0"/>
              <a:t>This fact is very specific and cannot be considered common knowledge, so it must be cited. As such, it should be stated here that this information was paraphrased from the following source:</a:t>
            </a:r>
          </a:p>
          <a:p>
            <a:pPr>
              <a:buNone/>
            </a:pPr>
            <a:endParaRPr lang="en-US" dirty="0" smtClean="0"/>
          </a:p>
          <a:p>
            <a:pPr>
              <a:buNone/>
            </a:pPr>
            <a:r>
              <a:rPr lang="en-US" dirty="0" smtClean="0"/>
              <a:t>APA reference: Washington, George. In Family encyclopedia of American history  (pp. 1206          1209). (1975). Pleasantville, NY: Reader’s Digest Association.</a:t>
            </a:r>
          </a:p>
          <a:p>
            <a:pPr>
              <a:buNone/>
            </a:pPr>
            <a:endParaRPr lang="en-US" dirty="0"/>
          </a:p>
        </p:txBody>
      </p:sp>
      <p:sp>
        <p:nvSpPr>
          <p:cNvPr id="4" name="Rectangle 3"/>
          <p:cNvSpPr/>
          <p:nvPr/>
        </p:nvSpPr>
        <p:spPr>
          <a:xfrm>
            <a:off x="457200" y="6172200"/>
            <a:ext cx="7543800" cy="307777"/>
          </a:xfrm>
          <a:prstGeom prst="rect">
            <a:avLst/>
          </a:prstGeom>
        </p:spPr>
        <p:txBody>
          <a:bodyPr wrap="square">
            <a:spAutoFit/>
          </a:bodyPr>
          <a:lstStyle/>
          <a:p>
            <a:r>
              <a:rPr lang="en-US" sz="1400" dirty="0" smtClean="0"/>
              <a:t>https://www.slideshare.net/peter1t/an-introduction-to-plagiarism</a:t>
            </a:r>
            <a:endParaRPr lang="en-US" sz="1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Plagiarism Checking Tools</a:t>
            </a:r>
            <a:endParaRPr lang="en-US" dirty="0"/>
          </a:p>
        </p:txBody>
      </p:sp>
      <p:sp>
        <p:nvSpPr>
          <p:cNvPr id="3" name="Content Placeholder 2"/>
          <p:cNvSpPr>
            <a:spLocks noGrp="1"/>
          </p:cNvSpPr>
          <p:nvPr>
            <p:ph sz="quarter" idx="1"/>
          </p:nvPr>
        </p:nvSpPr>
        <p:spPr/>
        <p:txBody>
          <a:bodyPr/>
          <a:lstStyle/>
          <a:p>
            <a:r>
              <a:rPr lang="en-US" dirty="0" smtClean="0"/>
              <a:t>https://plagiarismdetector.net/</a:t>
            </a:r>
          </a:p>
          <a:p>
            <a:r>
              <a:rPr lang="en-US" dirty="0" smtClean="0"/>
              <a:t>https://plagiarismsoftware.org/</a:t>
            </a:r>
          </a:p>
          <a:p>
            <a:r>
              <a:rPr lang="en-US" dirty="0" smtClean="0"/>
              <a:t>https://studymoose.com/plagiarism-checker</a:t>
            </a:r>
          </a:p>
          <a:p>
            <a:r>
              <a:rPr lang="en-US" dirty="0" smtClean="0"/>
              <a:t>https://edubirdie.com/plagiarism-checker</a:t>
            </a:r>
          </a:p>
          <a:p>
            <a:r>
              <a:rPr lang="en-US" dirty="0" smtClean="0"/>
              <a:t>https://searchenginereports.net/plagiarism-checker</a:t>
            </a:r>
          </a:p>
          <a:p>
            <a:r>
              <a:rPr lang="en-US" dirty="0" smtClean="0">
                <a:hlinkClick r:id="rId2"/>
              </a:rPr>
              <a:t>https://www.plagscan.com/plagiarism-check/</a:t>
            </a:r>
            <a:endParaRPr lang="en-US" dirty="0" smtClean="0"/>
          </a:p>
          <a:p>
            <a:r>
              <a:rPr lang="en-US" dirty="0" smtClean="0">
                <a:hlinkClick r:id="rId3"/>
              </a:rPr>
              <a:t>Viper Plagiarism Checker</a:t>
            </a:r>
          </a:p>
          <a:p>
            <a:endParaRPr lang="en-US" dirty="0" smtClean="0"/>
          </a:p>
          <a:p>
            <a:endParaRPr lang="en-US" dirty="0" smtClean="0"/>
          </a:p>
          <a:p>
            <a:pPr>
              <a:buNone/>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Plagiarism Software</a:t>
            </a:r>
            <a:endParaRPr lang="en-US" dirty="0"/>
          </a:p>
        </p:txBody>
      </p:sp>
      <p:sp>
        <p:nvSpPr>
          <p:cNvPr id="3" name="Content Placeholder 2"/>
          <p:cNvSpPr>
            <a:spLocks noGrp="1"/>
          </p:cNvSpPr>
          <p:nvPr>
            <p:ph sz="quarter" idx="1"/>
          </p:nvPr>
        </p:nvSpPr>
        <p:spPr/>
        <p:txBody>
          <a:bodyPr/>
          <a:lstStyle/>
          <a:p>
            <a:r>
              <a:rPr lang="en-US" dirty="0" smtClean="0"/>
              <a:t>www.turnitin.com</a:t>
            </a:r>
          </a:p>
          <a:p>
            <a:pPr>
              <a:buNone/>
            </a:pPr>
            <a:endParaRPr lang="en-US" dirty="0" smtClean="0"/>
          </a:p>
          <a:p>
            <a:pPr>
              <a:buNone/>
            </a:pPr>
            <a:r>
              <a:rPr lang="en-US" dirty="0" smtClean="0"/>
              <a:t>Alternative</a:t>
            </a:r>
            <a:endParaRPr lang="en-US" dirty="0"/>
          </a:p>
          <a:p>
            <a:pPr>
              <a:buNone/>
            </a:pPr>
            <a:r>
              <a:rPr lang="en-US" dirty="0" err="1">
                <a:hlinkClick r:id="rId2"/>
              </a:rPr>
              <a:t>Unicheck</a:t>
            </a:r>
            <a:endParaRPr lang="en-US" dirty="0"/>
          </a:p>
          <a:p>
            <a:pPr>
              <a:buNone/>
            </a:pPr>
            <a:r>
              <a:rPr lang="en-US" dirty="0" err="1" smtClean="0">
                <a:hlinkClick r:id="rId3"/>
              </a:rPr>
              <a:t>PlagScan</a:t>
            </a:r>
            <a:endParaRPr lang="en-US" dirty="0"/>
          </a:p>
          <a:p>
            <a:pPr>
              <a:buNone/>
            </a:pPr>
            <a:r>
              <a:rPr lang="en-US" dirty="0" err="1">
                <a:hlinkClick r:id="rId4"/>
              </a:rPr>
              <a:t>PlagiarismSearch</a:t>
            </a:r>
            <a:endParaRPr lang="en-US" dirty="0"/>
          </a:p>
          <a:p>
            <a:pPr>
              <a:buNone/>
            </a:pPr>
            <a:r>
              <a:rPr lang="en-US" dirty="0" smtClean="0">
                <a:hlinkClick r:id="rId5"/>
              </a:rPr>
              <a:t>Compilatio.net</a:t>
            </a:r>
            <a:endParaRPr lang="en-US" dirty="0" smtClean="0"/>
          </a:p>
          <a:p>
            <a:pPr>
              <a:buNone/>
            </a:pPr>
            <a:r>
              <a:rPr lang="en-US" dirty="0" smtClean="0">
                <a:hlinkClick r:id="rId6"/>
              </a:rPr>
              <a:t>https://www.urkund.com/</a:t>
            </a:r>
            <a:endParaRPr lang="en-US" dirty="0"/>
          </a:p>
          <a:p>
            <a:pPr>
              <a:buNone/>
            </a:pP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2362200"/>
            <a:ext cx="3276600" cy="1143000"/>
          </a:xfrm>
        </p:spPr>
        <p:txBody>
          <a:bodyPr/>
          <a:lstStyle/>
          <a:p>
            <a:r>
              <a:rPr lang="en-US" b="1" dirty="0" smtClean="0">
                <a:solidFill>
                  <a:schemeClr val="tx1"/>
                </a:solidFill>
              </a:rPr>
              <a:t>Thank You</a:t>
            </a:r>
            <a:endParaRPr lang="en-US" b="1"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TYPES OF PLAGIARIS</a:t>
            </a:r>
            <a:endParaRPr lang="en-US" b="1" dirty="0">
              <a:solidFill>
                <a:schemeClr val="tx1"/>
              </a:solidFill>
            </a:endParaRPr>
          </a:p>
        </p:txBody>
      </p:sp>
      <p:sp>
        <p:nvSpPr>
          <p:cNvPr id="4" name="Rectangle 3"/>
          <p:cNvSpPr/>
          <p:nvPr/>
        </p:nvSpPr>
        <p:spPr>
          <a:xfrm>
            <a:off x="533400" y="6172200"/>
            <a:ext cx="7543800" cy="307777"/>
          </a:xfrm>
          <a:prstGeom prst="rect">
            <a:avLst/>
          </a:prstGeom>
        </p:spPr>
        <p:txBody>
          <a:bodyPr wrap="square">
            <a:spAutoFit/>
          </a:bodyPr>
          <a:lstStyle/>
          <a:p>
            <a:r>
              <a:rPr lang="en-US" sz="1400" dirty="0" smtClean="0">
                <a:hlinkClick r:id="rId2"/>
              </a:rPr>
              <a:t>Source: https://www.slideshare.net/ALI2512/plagiarism-224991141</a:t>
            </a:r>
            <a:endParaRPr lang="en-US" sz="1400" dirty="0" smtClean="0"/>
          </a:p>
        </p:txBody>
      </p:sp>
      <p:graphicFrame>
        <p:nvGraphicFramePr>
          <p:cNvPr id="5" name="Diagram 4"/>
          <p:cNvGraphicFramePr/>
          <p:nvPr/>
        </p:nvGraphicFramePr>
        <p:xfrm>
          <a:off x="1447800" y="20574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tx1"/>
                </a:solidFill>
                <a:latin typeface="Aharoni" pitchFamily="2" charset="-79"/>
                <a:cs typeface="Aharoni" pitchFamily="2" charset="-79"/>
              </a:rPr>
              <a:t>I N T E N T I O N A L  P L AG I A R I S M</a:t>
            </a:r>
            <a:br>
              <a:rPr lang="en-US" b="1" dirty="0" smtClean="0">
                <a:solidFill>
                  <a:schemeClr val="tx1"/>
                </a:solidFill>
                <a:latin typeface="Aharoni" pitchFamily="2" charset="-79"/>
                <a:cs typeface="Aharoni" pitchFamily="2" charset="-79"/>
              </a:rPr>
            </a:br>
            <a:endParaRPr lang="en-US" b="1" dirty="0">
              <a:solidFill>
                <a:schemeClr val="tx1"/>
              </a:solidFill>
              <a:latin typeface="Aharoni" pitchFamily="2" charset="-79"/>
              <a:cs typeface="Aharoni" pitchFamily="2" charset="-79"/>
            </a:endParaRPr>
          </a:p>
        </p:txBody>
      </p:sp>
      <p:sp>
        <p:nvSpPr>
          <p:cNvPr id="4" name="Rectangle 3"/>
          <p:cNvSpPr/>
          <p:nvPr/>
        </p:nvSpPr>
        <p:spPr>
          <a:xfrm>
            <a:off x="533400" y="6172200"/>
            <a:ext cx="7543800" cy="307777"/>
          </a:xfrm>
          <a:prstGeom prst="rect">
            <a:avLst/>
          </a:prstGeom>
        </p:spPr>
        <p:txBody>
          <a:bodyPr wrap="square">
            <a:spAutoFit/>
          </a:bodyPr>
          <a:lstStyle/>
          <a:p>
            <a:r>
              <a:rPr lang="en-US" sz="1400" dirty="0" smtClean="0">
                <a:hlinkClick r:id="rId2"/>
              </a:rPr>
              <a:t>Source: https://www.slideshare.net/ALI2512/plagiarism-224991141</a:t>
            </a:r>
            <a:endParaRPr lang="en-US" sz="1400" dirty="0" smtClean="0"/>
          </a:p>
        </p:txBody>
      </p:sp>
      <p:graphicFrame>
        <p:nvGraphicFramePr>
          <p:cNvPr id="5" name="Diagram 4"/>
          <p:cNvGraphicFramePr/>
          <p:nvPr/>
        </p:nvGraphicFramePr>
        <p:xfrm>
          <a:off x="1600200" y="12954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UNINTENTIONAL PLAGIARISM</a:t>
            </a:r>
            <a:br>
              <a:rPr lang="en-US" b="1" dirty="0" smtClean="0">
                <a:solidFill>
                  <a:schemeClr val="tx1"/>
                </a:solidFill>
              </a:rPr>
            </a:br>
            <a:endParaRPr lang="en-US" b="1" dirty="0">
              <a:solidFill>
                <a:schemeClr val="tx1"/>
              </a:solidFill>
            </a:endParaRPr>
          </a:p>
        </p:txBody>
      </p:sp>
      <p:sp>
        <p:nvSpPr>
          <p:cNvPr id="4" name="Rectangle 3"/>
          <p:cNvSpPr/>
          <p:nvPr/>
        </p:nvSpPr>
        <p:spPr>
          <a:xfrm>
            <a:off x="533400" y="6172200"/>
            <a:ext cx="7543800" cy="307777"/>
          </a:xfrm>
          <a:prstGeom prst="rect">
            <a:avLst/>
          </a:prstGeom>
        </p:spPr>
        <p:txBody>
          <a:bodyPr wrap="square">
            <a:spAutoFit/>
          </a:bodyPr>
          <a:lstStyle/>
          <a:p>
            <a:r>
              <a:rPr lang="en-US" sz="1400" dirty="0" smtClean="0">
                <a:hlinkClick r:id="rId2"/>
              </a:rPr>
              <a:t>Source: https://www.slideshare.net/ALI2512/plagiarism-224991141</a:t>
            </a:r>
            <a:endParaRPr lang="en-US" sz="1400" dirty="0" smtClean="0"/>
          </a:p>
        </p:txBody>
      </p:sp>
      <p:graphicFrame>
        <p:nvGraphicFramePr>
          <p:cNvPr id="5" name="Diagram 4"/>
          <p:cNvGraphicFramePr/>
          <p:nvPr/>
        </p:nvGraphicFramePr>
        <p:xfrm>
          <a:off x="1219200" y="1371600"/>
          <a:ext cx="6553200" cy="472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OTHER TYPES OF PLAGIARISM</a:t>
            </a:r>
            <a:br>
              <a:rPr lang="en-US" b="1" dirty="0" smtClean="0">
                <a:solidFill>
                  <a:schemeClr val="tx1"/>
                </a:solidFill>
              </a:rPr>
            </a:br>
            <a:endParaRPr lang="en-US" b="1" dirty="0">
              <a:solidFill>
                <a:schemeClr val="tx1"/>
              </a:solidFill>
            </a:endParaRPr>
          </a:p>
        </p:txBody>
      </p:sp>
      <p:sp>
        <p:nvSpPr>
          <p:cNvPr id="4" name="Rectangle 3"/>
          <p:cNvSpPr/>
          <p:nvPr/>
        </p:nvSpPr>
        <p:spPr>
          <a:xfrm>
            <a:off x="533400" y="6172200"/>
            <a:ext cx="7543800" cy="307777"/>
          </a:xfrm>
          <a:prstGeom prst="rect">
            <a:avLst/>
          </a:prstGeom>
        </p:spPr>
        <p:txBody>
          <a:bodyPr wrap="square">
            <a:spAutoFit/>
          </a:bodyPr>
          <a:lstStyle/>
          <a:p>
            <a:r>
              <a:rPr lang="en-US" sz="1400" dirty="0" smtClean="0">
                <a:hlinkClick r:id="rId2"/>
              </a:rPr>
              <a:t>Source: https://www.slideshare.net/ALI2512/plagiarism-224991141</a:t>
            </a:r>
            <a:endParaRPr lang="en-US" sz="1400" dirty="0" smtClean="0"/>
          </a:p>
        </p:txBody>
      </p:sp>
      <p:graphicFrame>
        <p:nvGraphicFramePr>
          <p:cNvPr id="5" name="Diagram 4"/>
          <p:cNvGraphicFramePr/>
          <p:nvPr/>
        </p:nvGraphicFramePr>
        <p:xfrm>
          <a:off x="457200" y="1143000"/>
          <a:ext cx="8686800"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1143000"/>
          </a:xfrm>
        </p:spPr>
        <p:txBody>
          <a:bodyPr>
            <a:normAutofit/>
          </a:bodyPr>
          <a:lstStyle/>
          <a:p>
            <a:r>
              <a:rPr lang="en-US" b="1" dirty="0" smtClean="0">
                <a:solidFill>
                  <a:schemeClr val="tx1"/>
                </a:solidFill>
              </a:rPr>
              <a:t>WHAT IS CONSIDERED AS PLAGIARISM?</a:t>
            </a:r>
            <a:br>
              <a:rPr lang="en-US" b="1" dirty="0" smtClean="0">
                <a:solidFill>
                  <a:schemeClr val="tx1"/>
                </a:solidFill>
              </a:rPr>
            </a:br>
            <a:endParaRPr lang="en-US" b="1" dirty="0">
              <a:solidFill>
                <a:schemeClr val="tx1"/>
              </a:solidFill>
            </a:endParaRPr>
          </a:p>
        </p:txBody>
      </p:sp>
      <p:sp>
        <p:nvSpPr>
          <p:cNvPr id="3" name="Content Placeholder 2"/>
          <p:cNvSpPr>
            <a:spLocks noGrp="1"/>
          </p:cNvSpPr>
          <p:nvPr>
            <p:ph sz="quarter" idx="1"/>
          </p:nvPr>
        </p:nvSpPr>
        <p:spPr>
          <a:xfrm>
            <a:off x="457200" y="1600200"/>
            <a:ext cx="7467600" cy="3733800"/>
          </a:xfrm>
          <a:solidFill>
            <a:schemeClr val="accent4">
              <a:lumMod val="40000"/>
              <a:lumOff val="60000"/>
            </a:schemeClr>
          </a:solidFill>
        </p:spPr>
        <p:txBody>
          <a:bodyPr/>
          <a:lstStyle/>
          <a:p>
            <a:r>
              <a:rPr lang="en-US" dirty="0" smtClean="0"/>
              <a:t>Taking quotations or passages directly without citation</a:t>
            </a:r>
          </a:p>
          <a:p>
            <a:r>
              <a:rPr lang="en-US" dirty="0" smtClean="0"/>
              <a:t>Taking ideas without giving credit.</a:t>
            </a:r>
          </a:p>
          <a:p>
            <a:r>
              <a:rPr lang="en-US" dirty="0" smtClean="0"/>
              <a:t>Failing to put a quotation in quotation marks.</a:t>
            </a:r>
          </a:p>
          <a:p>
            <a:r>
              <a:rPr lang="en-US" dirty="0" smtClean="0"/>
              <a:t>Giving incorrect information about the source of information.</a:t>
            </a:r>
          </a:p>
          <a:p>
            <a:r>
              <a:rPr lang="en-US" dirty="0" smtClean="0"/>
              <a:t>Taking work from previous work without reference to that work.</a:t>
            </a:r>
            <a:endParaRPr lang="en-US" dirty="0"/>
          </a:p>
        </p:txBody>
      </p:sp>
      <p:sp>
        <p:nvSpPr>
          <p:cNvPr id="4" name="Rectangle 3"/>
          <p:cNvSpPr/>
          <p:nvPr/>
        </p:nvSpPr>
        <p:spPr>
          <a:xfrm>
            <a:off x="533400" y="6172200"/>
            <a:ext cx="7543800" cy="307777"/>
          </a:xfrm>
          <a:prstGeom prst="rect">
            <a:avLst/>
          </a:prstGeom>
        </p:spPr>
        <p:txBody>
          <a:bodyPr wrap="square">
            <a:spAutoFit/>
          </a:bodyPr>
          <a:lstStyle/>
          <a:p>
            <a:r>
              <a:rPr lang="en-US" sz="1400" dirty="0" smtClean="0">
                <a:hlinkClick r:id="rId2"/>
              </a:rPr>
              <a:t>Source: https://www.slideshare.net/ALI2512/plagiarism-224991141</a:t>
            </a:r>
            <a:endParaRPr lang="en-US" sz="14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HOW TO CHECK PLAGIARISM</a:t>
            </a:r>
            <a:br>
              <a:rPr lang="en-US" b="1" dirty="0" smtClean="0">
                <a:solidFill>
                  <a:schemeClr val="tx1"/>
                </a:solidFill>
              </a:rPr>
            </a:br>
            <a:endParaRPr lang="en-US" b="1" dirty="0">
              <a:solidFill>
                <a:schemeClr val="tx1"/>
              </a:solidFill>
            </a:endParaRPr>
          </a:p>
        </p:txBody>
      </p:sp>
      <p:sp>
        <p:nvSpPr>
          <p:cNvPr id="3" name="Content Placeholder 2"/>
          <p:cNvSpPr>
            <a:spLocks noGrp="1"/>
          </p:cNvSpPr>
          <p:nvPr>
            <p:ph sz="quarter" idx="1"/>
          </p:nvPr>
        </p:nvSpPr>
        <p:spPr>
          <a:xfrm>
            <a:off x="533400" y="1295400"/>
            <a:ext cx="7467600" cy="4873752"/>
          </a:xfrm>
          <a:solidFill>
            <a:schemeClr val="accent4">
              <a:lumMod val="40000"/>
              <a:lumOff val="60000"/>
            </a:schemeClr>
          </a:solidFill>
        </p:spPr>
        <p:txBody>
          <a:bodyPr/>
          <a:lstStyle/>
          <a:p>
            <a:r>
              <a:rPr lang="en-US" dirty="0" smtClean="0"/>
              <a:t>Word-for-word copying of another’s work without properly acknowledging the source of the information.</a:t>
            </a:r>
          </a:p>
          <a:p>
            <a:r>
              <a:rPr lang="en-US" dirty="0" smtClean="0"/>
              <a:t>Paraphrasing the work of another without acknowledgement.</a:t>
            </a:r>
          </a:p>
          <a:p>
            <a:r>
              <a:rPr lang="en-US" dirty="0" smtClean="0"/>
              <a:t>Submitting material created by another under your name.</a:t>
            </a:r>
          </a:p>
          <a:p>
            <a:r>
              <a:rPr lang="en-US" dirty="0" smtClean="0"/>
              <a:t>Submitting material created by yourself and others but claiming the work entirely as your own.</a:t>
            </a:r>
          </a:p>
          <a:p>
            <a:r>
              <a:rPr lang="en-US" dirty="0" smtClean="0"/>
              <a:t>Attributing information to a source from which it did not come.</a:t>
            </a:r>
            <a:endParaRPr lang="en-US" dirty="0"/>
          </a:p>
        </p:txBody>
      </p:sp>
      <p:sp>
        <p:nvSpPr>
          <p:cNvPr id="4" name="Rectangle 3"/>
          <p:cNvSpPr/>
          <p:nvPr/>
        </p:nvSpPr>
        <p:spPr>
          <a:xfrm>
            <a:off x="609600" y="6400800"/>
            <a:ext cx="7543800" cy="307777"/>
          </a:xfrm>
          <a:prstGeom prst="rect">
            <a:avLst/>
          </a:prstGeom>
        </p:spPr>
        <p:txBody>
          <a:bodyPr wrap="square">
            <a:spAutoFit/>
          </a:bodyPr>
          <a:lstStyle/>
          <a:p>
            <a:r>
              <a:rPr lang="en-US" sz="1400" dirty="0" smtClean="0">
                <a:hlinkClick r:id="rId2"/>
              </a:rPr>
              <a:t>Source: https://www.slideshare.net/ALI2512/plagiarism-224991141</a:t>
            </a:r>
            <a:endParaRPr lang="en-US" sz="14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WHY STUDENTS PLAGIARIZE</a:t>
            </a:r>
            <a:br>
              <a:rPr lang="en-US" b="1" dirty="0" smtClean="0">
                <a:solidFill>
                  <a:schemeClr val="tx1"/>
                </a:solidFill>
              </a:rPr>
            </a:br>
            <a:endParaRPr lang="en-US" b="1" dirty="0">
              <a:solidFill>
                <a:schemeClr val="tx1"/>
              </a:solidFill>
            </a:endParaRPr>
          </a:p>
        </p:txBody>
      </p:sp>
      <p:sp>
        <p:nvSpPr>
          <p:cNvPr id="3" name="Content Placeholder 2"/>
          <p:cNvSpPr>
            <a:spLocks noGrp="1"/>
          </p:cNvSpPr>
          <p:nvPr>
            <p:ph sz="quarter" idx="1"/>
          </p:nvPr>
        </p:nvSpPr>
        <p:spPr/>
        <p:txBody>
          <a:bodyPr/>
          <a:lstStyle/>
          <a:p>
            <a:r>
              <a:rPr lang="en-US" dirty="0" smtClean="0"/>
              <a:t>Not enough time to complete the assignment. </a:t>
            </a:r>
          </a:p>
          <a:p>
            <a:r>
              <a:rPr lang="en-US" dirty="0" smtClean="0"/>
              <a:t>Laziness</a:t>
            </a:r>
          </a:p>
          <a:p>
            <a:r>
              <a:rPr lang="en-US" dirty="0" smtClean="0"/>
              <a:t>Lack of fundamental research skills.</a:t>
            </a:r>
          </a:p>
          <a:p>
            <a:r>
              <a:rPr lang="en-US" dirty="0" smtClean="0"/>
              <a:t>Careless research methods. </a:t>
            </a:r>
          </a:p>
          <a:p>
            <a:r>
              <a:rPr lang="en-US" dirty="0" smtClean="0"/>
              <a:t>A fear that one’s own academic abilities are not adequate, leading one to seek a superior product.</a:t>
            </a:r>
          </a:p>
          <a:p>
            <a:r>
              <a:rPr lang="en-US" dirty="0" smtClean="0"/>
              <a:t>it’s easy to do.</a:t>
            </a:r>
          </a:p>
          <a:p>
            <a:r>
              <a:rPr lang="en-US" dirty="0" smtClean="0"/>
              <a:t>lack of punishment by the instructor or the institution.</a:t>
            </a:r>
            <a:endParaRPr lang="en-US" dirty="0"/>
          </a:p>
        </p:txBody>
      </p:sp>
      <p:sp>
        <p:nvSpPr>
          <p:cNvPr id="4" name="Rectangle 3"/>
          <p:cNvSpPr/>
          <p:nvPr/>
        </p:nvSpPr>
        <p:spPr>
          <a:xfrm>
            <a:off x="533400" y="6172200"/>
            <a:ext cx="7543800" cy="307777"/>
          </a:xfrm>
          <a:prstGeom prst="rect">
            <a:avLst/>
          </a:prstGeom>
        </p:spPr>
        <p:txBody>
          <a:bodyPr wrap="square">
            <a:spAutoFit/>
          </a:bodyPr>
          <a:lstStyle/>
          <a:p>
            <a:r>
              <a:rPr lang="en-US" sz="1400" dirty="0" smtClean="0">
                <a:hlinkClick r:id="rId2"/>
              </a:rPr>
              <a:t>Source: https://www.slideshare.net/ALI2512/plagiarism-224991141</a:t>
            </a:r>
            <a:endParaRPr lang="en-US" sz="1400"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86</TotalTime>
  <Words>1429</Words>
  <Application>Microsoft Office PowerPoint</Application>
  <PresentationFormat>On-screen Show (4:3)</PresentationFormat>
  <Paragraphs>188</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Oriel</vt:lpstr>
      <vt:lpstr>Plagiarism and ICT Research</vt:lpstr>
      <vt:lpstr>WHAT IS PLAGIARISM </vt:lpstr>
      <vt:lpstr>TYPES OF PLAGIARIS</vt:lpstr>
      <vt:lpstr>I N T E N T I O N A L  P L AG I A R I S M </vt:lpstr>
      <vt:lpstr>UNINTENTIONAL PLAGIARISM </vt:lpstr>
      <vt:lpstr>OTHER TYPES OF PLAGIARISM </vt:lpstr>
      <vt:lpstr>WHAT IS CONSIDERED AS PLAGIARISM? </vt:lpstr>
      <vt:lpstr>HOW TO CHECK PLAGIARISM </vt:lpstr>
      <vt:lpstr>WHY STUDENTS PLAGIARIZE </vt:lpstr>
      <vt:lpstr>THE REASONS BEHIND PLAGIARISM </vt:lpstr>
      <vt:lpstr>CONSEQUENCES OF PLAGIARISM  </vt:lpstr>
      <vt:lpstr>HOW TO AVOID PLAGIARISM </vt:lpstr>
      <vt:lpstr>Slide 13</vt:lpstr>
      <vt:lpstr>ANSWER #1 </vt:lpstr>
      <vt:lpstr>EXAMPLE #2 </vt:lpstr>
      <vt:lpstr>ANSWER #2 </vt:lpstr>
      <vt:lpstr>EXAMPLE #3 </vt:lpstr>
      <vt:lpstr>ANSWER #3 </vt:lpstr>
      <vt:lpstr>EXAMPLE #4 </vt:lpstr>
      <vt:lpstr>ANSWER #4 </vt:lpstr>
      <vt:lpstr>EXAMPLE #5 </vt:lpstr>
      <vt:lpstr>ANSWER #5 </vt:lpstr>
      <vt:lpstr>EXAMPLE #6 </vt:lpstr>
      <vt:lpstr>ANSWER #6 </vt:lpstr>
      <vt:lpstr>Plagiarism Checking Tools</vt:lpstr>
      <vt:lpstr>Plagiarism Software</vt:lpstr>
      <vt:lpstr>Thank You</vt:lpstr>
    </vt:vector>
  </TitlesOfParts>
  <Company>IGNOU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Plagiarism</dc:title>
  <dc:creator>MATHLI JI</dc:creator>
  <cp:lastModifiedBy>admin</cp:lastModifiedBy>
  <cp:revision>13</cp:revision>
  <dcterms:created xsi:type="dcterms:W3CDTF">2018-12-26T05:36:57Z</dcterms:created>
  <dcterms:modified xsi:type="dcterms:W3CDTF">2020-02-12T07:12:03Z</dcterms:modified>
</cp:coreProperties>
</file>