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11/29/2013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11/29/2013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11/29/2013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11/29/2013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smtClean="0"/>
              <a:t>Bar Charts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Unit III</a:t>
            </a:r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86375" y="4343400"/>
            <a:ext cx="3857625" cy="2359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 bar graph or charts depicts the magnitude, sizes or the differences at equal intervals of time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 smtClean="0"/>
              <a:t>Each bar represents separate item and collectively multiple bars are displayed horizontally or vertically. </a:t>
            </a:r>
            <a:endParaRPr lang="en-US" dirty="0" smtClean="0"/>
          </a:p>
          <a:p>
            <a:r>
              <a:rPr lang="en-US" dirty="0" smtClean="0"/>
              <a:t>It </a:t>
            </a:r>
            <a:r>
              <a:rPr lang="en-US" dirty="0" smtClean="0"/>
              <a:t>depicts the changes in the value of the dependent variable plotted on Y-axis at discrete intervals of the independent variable on x axis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This means that on x axis of the bar diagram is a discrete variable while the other axis represents a scale for one of continuous variable.</a:t>
            </a:r>
          </a:p>
          <a:p>
            <a:pPr algn="just"/>
            <a:r>
              <a:rPr lang="en-US" dirty="0" smtClean="0"/>
              <a:t> Bars are vertical lines where the lengths of the bars are proportional to their numeric values. 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Bars can also be created as two dimensional or as percentage components bars in SPSS.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3</TotalTime>
  <Words>125</Words>
  <Application>Microsoft Office PowerPoint</Application>
  <PresentationFormat>On-screen Show (4:3)</PresentationFormat>
  <Paragraphs>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Technic</vt:lpstr>
      <vt:lpstr>Bar Charts</vt:lpstr>
      <vt:lpstr>Slide 2</vt:lpstr>
      <vt:lpstr>Slide 3</vt:lpstr>
      <vt:lpstr>Slide 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Bar Charts</dc:title>
  <dc:creator>Dr. Manjari Agarwal</dc:creator>
  <cp:lastModifiedBy>magarwal</cp:lastModifiedBy>
  <cp:revision>4</cp:revision>
  <dcterms:created xsi:type="dcterms:W3CDTF">2006-08-16T00:00:00Z</dcterms:created>
  <dcterms:modified xsi:type="dcterms:W3CDTF">2013-11-29T15:42:18Z</dcterms:modified>
</cp:coreProperties>
</file>