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4"/>
  </p:notesMasterIdLst>
  <p:sldIdLst>
    <p:sldId id="256" r:id="rId2"/>
    <p:sldId id="259" r:id="rId3"/>
    <p:sldId id="287" r:id="rId4"/>
    <p:sldId id="285" r:id="rId5"/>
    <p:sldId id="280" r:id="rId6"/>
    <p:sldId id="283" r:id="rId7"/>
    <p:sldId id="281" r:id="rId8"/>
    <p:sldId id="284" r:id="rId9"/>
    <p:sldId id="288" r:id="rId10"/>
    <p:sldId id="282" r:id="rId11"/>
    <p:sldId id="286" r:id="rId12"/>
    <p:sldId id="276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 varScale="1">
        <p:scale>
          <a:sx n="69" d="100"/>
          <a:sy n="69" d="100"/>
        </p:scale>
        <p:origin x="-462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F1CE31-02EF-4A60-BF52-055C3CD22709}" type="datetimeFigureOut">
              <a:rPr lang="en-US" smtClean="0"/>
              <a:pPr/>
              <a:t>10/21/2019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5A2823-8131-4821-AAC6-D1BAAC86DAD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© Copyright </a:t>
            </a:r>
            <a:r>
              <a:rPr lang="en-US" b="1" smtClean="0"/>
              <a:t>PresentationGo.com</a:t>
            </a:r>
            <a:r>
              <a:rPr lang="en-US" smtClean="0"/>
              <a:t> – The free PowerPoint library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D2766-C49B-4C1A-9FEE-6F146754B02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975567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pull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pull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  <p:transition>
    <p:pull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pull dir="r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  <p:transition>
    <p:pull dir="r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pull dir="r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pPr/>
              <a:t>10/21/2019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pull dir="r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pull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pull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pull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pPr/>
              <a:t>10/21/2019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pull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pull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pull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pull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10/21/2019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pull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pull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ransition>
    <p:pull dir="r"/>
  </p:transition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0946" y="1967345"/>
            <a:ext cx="9966730" cy="2706947"/>
          </a:xfrm>
        </p:spPr>
        <p:txBody>
          <a:bodyPr/>
          <a:lstStyle/>
          <a:p>
            <a:r>
              <a:rPr lang="hi-IN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hi-IN" dirty="0" smtClean="0">
                <a:latin typeface="Times New Roman" pitchFamily="18" charset="0"/>
                <a:cs typeface="Times New Roman" pitchFamily="18" charset="0"/>
              </a:rPr>
            </a:br>
            <a:r>
              <a:rPr lang="hi-IN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hi-IN" dirty="0" smtClean="0">
                <a:latin typeface="Times New Roman" pitchFamily="18" charset="0"/>
                <a:cs typeface="Times New Roman" pitchFamily="18" charset="0"/>
              </a:rPr>
            </a:br>
            <a:r>
              <a:rPr lang="hi-IN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hi-IN" dirty="0" smtClean="0">
                <a:latin typeface="Times New Roman" pitchFamily="18" charset="0"/>
                <a:cs typeface="Times New Roman" pitchFamily="18" charset="0"/>
              </a:rPr>
            </a:br>
            <a:r>
              <a:rPr lang="hi-IN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hi-IN" dirty="0" smtClean="0">
                <a:latin typeface="Times New Roman" pitchFamily="18" charset="0"/>
                <a:cs typeface="Times New Roman" pitchFamily="18" charset="0"/>
              </a:rPr>
            </a:br>
            <a:r>
              <a:rPr lang="hi-IN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hi-IN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hi-IN" dirty="0" smtClean="0">
                <a:latin typeface="Times New Roman" pitchFamily="18" charset="0"/>
                <a:cs typeface="Times New Roman" pitchFamily="18" charset="0"/>
              </a:rPr>
            </a:br>
            <a:r>
              <a:rPr lang="hi-IN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hi-IN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Ph.D. Coursework: An Overview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2921" y="5311597"/>
            <a:ext cx="7766936" cy="1096899"/>
          </a:xfrm>
        </p:spPr>
        <p:txBody>
          <a:bodyPr>
            <a:normAutofit lnSpcReduction="10000"/>
          </a:bodyPr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Dr.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Manjari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Agarwal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Assistant Director, Research</a:t>
            </a:r>
          </a:p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Uttarakhand Open   University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21040635"/>
      </p:ext>
    </p:extLst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6582" y="581891"/>
            <a:ext cx="8567420" cy="5957454"/>
          </a:xfrm>
        </p:spPr>
        <p:txBody>
          <a:bodyPr>
            <a:normAutofit/>
          </a:bodyPr>
          <a:lstStyle/>
          <a:p>
            <a:pPr algn="just"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Registration Form for Ph.D programme shall be submitted for enrollment in Pre Ph.D. course after the declaration of results before the last date of Registration.</a:t>
            </a:r>
          </a:p>
          <a:p>
            <a:pPr algn="just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    The date shall be considered as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Date of Admission for Ph.D Programme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Further, the candidate shall be registered for the research work from the date of his/her application form submission.</a:t>
            </a:r>
          </a:p>
          <a:p>
            <a:pPr algn="just"/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 The date shall be considered as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Date of Registration for Research Work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/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Initiatives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Integration of  Learning Management System in Ph.D. Coursework for dissemination of contents and information.</a:t>
            </a:r>
          </a:p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Inclusion of Small Private Online Course (SPOC) on SPSS.</a:t>
            </a:r>
          </a:p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Indian Traditional Knowledge pertaining to research blended with  the latest technologies.</a:t>
            </a:r>
            <a:endParaRPr lang="en-US" sz="2000" dirty="0" smtClean="0"/>
          </a:p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Well defined Transcript for Coursework.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4" descr="C:\Users\Dr. R. K. Bhatt\Desktop\untitled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4667" y="31750"/>
            <a:ext cx="12005733" cy="675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3345" y="387927"/>
            <a:ext cx="8830657" cy="5653435"/>
          </a:xfrm>
        </p:spPr>
        <p:txBody>
          <a:bodyPr>
            <a:normAutofit/>
          </a:bodyPr>
          <a:lstStyle/>
          <a:p>
            <a:pPr algn="just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As per University Grants Commission (Minimum Standards and Procedure for Award of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M.Phil.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/Ph.D. Degrees) Regulations, 2016 the course work shall be treated as prerequisite for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M.Phil.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/Ph.D. preparation. </a:t>
            </a:r>
          </a:p>
          <a:p>
            <a:pPr algn="just"/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All candidates admitted to the Ph.D. programme shall be required to complete the course work prescribed by the Department and Directorate of Research during the initial one or two semesters.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Ph.D. programme shall be for a minimum duration of three years, including course work and a maximum of six years. </a:t>
            </a:r>
          </a:p>
          <a:p>
            <a:pPr algn="just"/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RDC for the approval of the synopsis shall invariably be convened within three months from the last date of the submission of synopsis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77334" y="304800"/>
            <a:ext cx="8596668" cy="1320800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Modules/Courses of Study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Freeform 39"/>
          <p:cNvSpPr>
            <a:spLocks/>
          </p:cNvSpPr>
          <p:nvPr/>
        </p:nvSpPr>
        <p:spPr bwMode="auto">
          <a:xfrm>
            <a:off x="3861658" y="2393834"/>
            <a:ext cx="4812643" cy="3912962"/>
          </a:xfrm>
          <a:custGeom>
            <a:avLst/>
            <a:gdLst>
              <a:gd name="connsiteX0" fmla="*/ 4437063 w 4437063"/>
              <a:gd name="connsiteY0" fmla="*/ 1081703 h 4810125"/>
              <a:gd name="connsiteX1" fmla="*/ 4429592 w 4437063"/>
              <a:gd name="connsiteY1" fmla="*/ 1082685 h 4810125"/>
              <a:gd name="connsiteX2" fmla="*/ 4431507 w 4437063"/>
              <a:gd name="connsiteY2" fmla="*/ 1082099 h 4810125"/>
              <a:gd name="connsiteX3" fmla="*/ 717614 w 4437063"/>
              <a:gd name="connsiteY3" fmla="*/ 207531 h 4810125"/>
              <a:gd name="connsiteX4" fmla="*/ 721403 w 4437063"/>
              <a:gd name="connsiteY4" fmla="*/ 232026 h 4810125"/>
              <a:gd name="connsiteX5" fmla="*/ 718408 w 4437063"/>
              <a:gd name="connsiteY5" fmla="*/ 217055 h 4810125"/>
              <a:gd name="connsiteX6" fmla="*/ 1031570 w 4437063"/>
              <a:gd name="connsiteY6" fmla="*/ 111900 h 4810125"/>
              <a:gd name="connsiteX7" fmla="*/ 1043178 w 4437063"/>
              <a:gd name="connsiteY7" fmla="*/ 113447 h 4810125"/>
              <a:gd name="connsiteX8" fmla="*/ 1020457 w 4437063"/>
              <a:gd name="connsiteY8" fmla="*/ 113884 h 4810125"/>
              <a:gd name="connsiteX9" fmla="*/ 1016885 w 4437063"/>
              <a:gd name="connsiteY9" fmla="*/ 113884 h 4810125"/>
              <a:gd name="connsiteX10" fmla="*/ 1018075 w 4437063"/>
              <a:gd name="connsiteY10" fmla="*/ 113091 h 4810125"/>
              <a:gd name="connsiteX11" fmla="*/ 2559676 w 4437063"/>
              <a:gd name="connsiteY11" fmla="*/ 0 h 4810125"/>
              <a:gd name="connsiteX12" fmla="*/ 2574759 w 4437063"/>
              <a:gd name="connsiteY12" fmla="*/ 1190 h 4810125"/>
              <a:gd name="connsiteX13" fmla="*/ 2563248 w 4437063"/>
              <a:gd name="connsiteY13" fmla="*/ 1587 h 4810125"/>
              <a:gd name="connsiteX14" fmla="*/ 2494583 w 4437063"/>
              <a:gd name="connsiteY14" fmla="*/ 11904 h 4810125"/>
              <a:gd name="connsiteX15" fmla="*/ 2435443 w 4437063"/>
              <a:gd name="connsiteY15" fmla="*/ 27380 h 4810125"/>
              <a:gd name="connsiteX16" fmla="*/ 2404484 w 4437063"/>
              <a:gd name="connsiteY16" fmla="*/ 39681 h 4810125"/>
              <a:gd name="connsiteX17" fmla="*/ 2387020 w 4437063"/>
              <a:gd name="connsiteY17" fmla="*/ 47617 h 4810125"/>
              <a:gd name="connsiteX18" fmla="*/ 2351298 w 4437063"/>
              <a:gd name="connsiteY18" fmla="*/ 68648 h 4810125"/>
              <a:gd name="connsiteX19" fmla="*/ 2315576 w 4437063"/>
              <a:gd name="connsiteY19" fmla="*/ 95631 h 4810125"/>
              <a:gd name="connsiteX20" fmla="*/ 2279854 w 4437063"/>
              <a:gd name="connsiteY20" fmla="*/ 128169 h 4810125"/>
              <a:gd name="connsiteX21" fmla="*/ 2246514 w 4437063"/>
              <a:gd name="connsiteY21" fmla="*/ 165866 h 4810125"/>
              <a:gd name="connsiteX22" fmla="*/ 2215555 w 4437063"/>
              <a:gd name="connsiteY22" fmla="*/ 207928 h 4810125"/>
              <a:gd name="connsiteX23" fmla="*/ 2188962 w 4437063"/>
              <a:gd name="connsiteY23" fmla="*/ 253561 h 4810125"/>
              <a:gd name="connsiteX24" fmla="*/ 2167131 w 4437063"/>
              <a:gd name="connsiteY24" fmla="*/ 303559 h 4810125"/>
              <a:gd name="connsiteX25" fmla="*/ 2158399 w 4437063"/>
              <a:gd name="connsiteY25" fmla="*/ 329352 h 4810125"/>
              <a:gd name="connsiteX26" fmla="*/ 2151652 w 4437063"/>
              <a:gd name="connsiteY26" fmla="*/ 355144 h 4810125"/>
              <a:gd name="connsiteX27" fmla="*/ 2144111 w 4437063"/>
              <a:gd name="connsiteY27" fmla="*/ 411491 h 4810125"/>
              <a:gd name="connsiteX28" fmla="*/ 2140538 w 4437063"/>
              <a:gd name="connsiteY28" fmla="*/ 506726 h 4810125"/>
              <a:gd name="connsiteX29" fmla="*/ 2140935 w 4437063"/>
              <a:gd name="connsiteY29" fmla="*/ 610690 h 4810125"/>
              <a:gd name="connsiteX30" fmla="*/ 2139348 w 4437063"/>
              <a:gd name="connsiteY30" fmla="*/ 681719 h 4810125"/>
              <a:gd name="connsiteX31" fmla="*/ 2134982 w 4437063"/>
              <a:gd name="connsiteY31" fmla="*/ 751954 h 4810125"/>
              <a:gd name="connsiteX32" fmla="*/ 2124662 w 4437063"/>
              <a:gd name="connsiteY32" fmla="*/ 820999 h 4810125"/>
              <a:gd name="connsiteX33" fmla="*/ 2115930 w 4437063"/>
              <a:gd name="connsiteY33" fmla="*/ 853934 h 4810125"/>
              <a:gd name="connsiteX34" fmla="*/ 2104023 w 4437063"/>
              <a:gd name="connsiteY34" fmla="*/ 895996 h 4810125"/>
              <a:gd name="connsiteX35" fmla="*/ 2081796 w 4437063"/>
              <a:gd name="connsiteY35" fmla="*/ 965041 h 4810125"/>
              <a:gd name="connsiteX36" fmla="*/ 2060759 w 4437063"/>
              <a:gd name="connsiteY36" fmla="*/ 1020197 h 4810125"/>
              <a:gd name="connsiteX37" fmla="*/ 2039326 w 4437063"/>
              <a:gd name="connsiteY37" fmla="*/ 1067417 h 4810125"/>
              <a:gd name="connsiteX38" fmla="*/ 2003207 w 4437063"/>
              <a:gd name="connsiteY38" fmla="*/ 1132494 h 4810125"/>
              <a:gd name="connsiteX39" fmla="*/ 1941289 w 4437063"/>
              <a:gd name="connsiteY39" fmla="*/ 1237649 h 4810125"/>
              <a:gd name="connsiteX40" fmla="*/ 1900804 w 4437063"/>
              <a:gd name="connsiteY40" fmla="*/ 1312249 h 4810125"/>
              <a:gd name="connsiteX41" fmla="*/ 1880562 w 4437063"/>
              <a:gd name="connsiteY41" fmla="*/ 1349549 h 4810125"/>
              <a:gd name="connsiteX42" fmla="*/ 1847618 w 4437063"/>
              <a:gd name="connsiteY42" fmla="*/ 1420578 h 4810125"/>
              <a:gd name="connsiteX43" fmla="*/ 1822613 w 4437063"/>
              <a:gd name="connsiteY43" fmla="*/ 1485258 h 4810125"/>
              <a:gd name="connsiteX44" fmla="*/ 1804752 w 4437063"/>
              <a:gd name="connsiteY44" fmla="*/ 1544779 h 4810125"/>
              <a:gd name="connsiteX45" fmla="*/ 1792845 w 4437063"/>
              <a:gd name="connsiteY45" fmla="*/ 1599142 h 4810125"/>
              <a:gd name="connsiteX46" fmla="*/ 1787288 w 4437063"/>
              <a:gd name="connsiteY46" fmla="*/ 1649537 h 4810125"/>
              <a:gd name="connsiteX47" fmla="*/ 1786097 w 4437063"/>
              <a:gd name="connsiteY47" fmla="*/ 1696361 h 4810125"/>
              <a:gd name="connsiteX48" fmla="*/ 1789273 w 4437063"/>
              <a:gd name="connsiteY48" fmla="*/ 1739613 h 4810125"/>
              <a:gd name="connsiteX49" fmla="*/ 1796417 w 4437063"/>
              <a:gd name="connsiteY49" fmla="*/ 1780484 h 4810125"/>
              <a:gd name="connsiteX50" fmla="*/ 1806737 w 4437063"/>
              <a:gd name="connsiteY50" fmla="*/ 1819371 h 4810125"/>
              <a:gd name="connsiteX51" fmla="*/ 1826185 w 4437063"/>
              <a:gd name="connsiteY51" fmla="*/ 1874925 h 4810125"/>
              <a:gd name="connsiteX52" fmla="*/ 1856747 w 4437063"/>
              <a:gd name="connsiteY52" fmla="*/ 1946747 h 4810125"/>
              <a:gd name="connsiteX53" fmla="*/ 1888103 w 4437063"/>
              <a:gd name="connsiteY53" fmla="*/ 2020157 h 4810125"/>
              <a:gd name="connsiteX54" fmla="*/ 1901201 w 4437063"/>
              <a:gd name="connsiteY54" fmla="*/ 2059044 h 4810125"/>
              <a:gd name="connsiteX55" fmla="*/ 1907949 w 4437063"/>
              <a:gd name="connsiteY55" fmla="*/ 2078488 h 4810125"/>
              <a:gd name="connsiteX56" fmla="*/ 1922238 w 4437063"/>
              <a:gd name="connsiteY56" fmla="*/ 2113804 h 4810125"/>
              <a:gd name="connsiteX57" fmla="*/ 1937320 w 4437063"/>
              <a:gd name="connsiteY57" fmla="*/ 2146343 h 4810125"/>
              <a:gd name="connsiteX58" fmla="*/ 1953594 w 4437063"/>
              <a:gd name="connsiteY58" fmla="*/ 2175310 h 4810125"/>
              <a:gd name="connsiteX59" fmla="*/ 1971454 w 4437063"/>
              <a:gd name="connsiteY59" fmla="*/ 2200705 h 4810125"/>
              <a:gd name="connsiteX60" fmla="*/ 1989315 w 4437063"/>
              <a:gd name="connsiteY60" fmla="*/ 2222927 h 4810125"/>
              <a:gd name="connsiteX61" fmla="*/ 2007970 w 4437063"/>
              <a:gd name="connsiteY61" fmla="*/ 2241974 h 4810125"/>
              <a:gd name="connsiteX62" fmla="*/ 2026228 w 4437063"/>
              <a:gd name="connsiteY62" fmla="*/ 2257449 h 4810125"/>
              <a:gd name="connsiteX63" fmla="*/ 2045280 w 4437063"/>
              <a:gd name="connsiteY63" fmla="*/ 2269750 h 4810125"/>
              <a:gd name="connsiteX64" fmla="*/ 2063935 w 4437063"/>
              <a:gd name="connsiteY64" fmla="*/ 2278480 h 4810125"/>
              <a:gd name="connsiteX65" fmla="*/ 2082589 w 4437063"/>
              <a:gd name="connsiteY65" fmla="*/ 2283639 h 4810125"/>
              <a:gd name="connsiteX66" fmla="*/ 2100847 w 4437063"/>
              <a:gd name="connsiteY66" fmla="*/ 2285623 h 4810125"/>
              <a:gd name="connsiteX67" fmla="*/ 2117915 w 4437063"/>
              <a:gd name="connsiteY67" fmla="*/ 2284035 h 4810125"/>
              <a:gd name="connsiteX68" fmla="*/ 2134982 w 4437063"/>
              <a:gd name="connsiteY68" fmla="*/ 2278877 h 4810125"/>
              <a:gd name="connsiteX69" fmla="*/ 2150461 w 4437063"/>
              <a:gd name="connsiteY69" fmla="*/ 2270147 h 4810125"/>
              <a:gd name="connsiteX70" fmla="*/ 2165147 w 4437063"/>
              <a:gd name="connsiteY70" fmla="*/ 2258640 h 4810125"/>
              <a:gd name="connsiteX71" fmla="*/ 2171894 w 4437063"/>
              <a:gd name="connsiteY71" fmla="*/ 2250703 h 4810125"/>
              <a:gd name="connsiteX72" fmla="*/ 2195709 w 4437063"/>
              <a:gd name="connsiteY72" fmla="*/ 2221340 h 4810125"/>
              <a:gd name="connsiteX73" fmla="*/ 2227462 w 4437063"/>
              <a:gd name="connsiteY73" fmla="*/ 2170548 h 4810125"/>
              <a:gd name="connsiteX74" fmla="*/ 2260009 w 4437063"/>
              <a:gd name="connsiteY74" fmla="*/ 2089599 h 4810125"/>
              <a:gd name="connsiteX75" fmla="*/ 2286602 w 4437063"/>
              <a:gd name="connsiteY75" fmla="*/ 2008650 h 4810125"/>
              <a:gd name="connsiteX76" fmla="*/ 2305256 w 4437063"/>
              <a:gd name="connsiteY76" fmla="*/ 1951509 h 4810125"/>
              <a:gd name="connsiteX77" fmla="*/ 2330262 w 4437063"/>
              <a:gd name="connsiteY77" fmla="*/ 1866195 h 4810125"/>
              <a:gd name="connsiteX78" fmla="*/ 2352489 w 4437063"/>
              <a:gd name="connsiteY78" fmla="*/ 1790404 h 4810125"/>
              <a:gd name="connsiteX79" fmla="*/ 2385829 w 4437063"/>
              <a:gd name="connsiteY79" fmla="*/ 1696757 h 4810125"/>
              <a:gd name="connsiteX80" fmla="*/ 2412819 w 4437063"/>
              <a:gd name="connsiteY80" fmla="*/ 1632077 h 4810125"/>
              <a:gd name="connsiteX81" fmla="*/ 2440603 w 4437063"/>
              <a:gd name="connsiteY81" fmla="*/ 1566207 h 4810125"/>
              <a:gd name="connsiteX82" fmla="*/ 2475531 w 4437063"/>
              <a:gd name="connsiteY82" fmla="*/ 1492797 h 4810125"/>
              <a:gd name="connsiteX83" fmla="*/ 2497361 w 4437063"/>
              <a:gd name="connsiteY83" fmla="*/ 1453116 h 4810125"/>
              <a:gd name="connsiteX84" fmla="*/ 2519191 w 4437063"/>
              <a:gd name="connsiteY84" fmla="*/ 1418991 h 4810125"/>
              <a:gd name="connsiteX85" fmla="*/ 2542212 w 4437063"/>
              <a:gd name="connsiteY85" fmla="*/ 1388833 h 4810125"/>
              <a:gd name="connsiteX86" fmla="*/ 2581506 w 4437063"/>
              <a:gd name="connsiteY86" fmla="*/ 1344390 h 4810125"/>
              <a:gd name="connsiteX87" fmla="*/ 2613656 w 4437063"/>
              <a:gd name="connsiteY87" fmla="*/ 1312646 h 4810125"/>
              <a:gd name="connsiteX88" fmla="*/ 2635883 w 4437063"/>
              <a:gd name="connsiteY88" fmla="*/ 1291615 h 4810125"/>
              <a:gd name="connsiteX89" fmla="*/ 2682321 w 4437063"/>
              <a:gd name="connsiteY89" fmla="*/ 1254712 h 4810125"/>
              <a:gd name="connsiteX90" fmla="*/ 2730744 w 4437063"/>
              <a:gd name="connsiteY90" fmla="*/ 1221776 h 4810125"/>
              <a:gd name="connsiteX91" fmla="*/ 2781152 w 4437063"/>
              <a:gd name="connsiteY91" fmla="*/ 1191619 h 4810125"/>
              <a:gd name="connsiteX92" fmla="*/ 2858550 w 4437063"/>
              <a:gd name="connsiteY92" fmla="*/ 1148763 h 4810125"/>
              <a:gd name="connsiteX93" fmla="*/ 2939520 w 4437063"/>
              <a:gd name="connsiteY93" fmla="*/ 1102337 h 4810125"/>
              <a:gd name="connsiteX94" fmla="*/ 2993896 w 4437063"/>
              <a:gd name="connsiteY94" fmla="*/ 1066624 h 4810125"/>
              <a:gd name="connsiteX95" fmla="*/ 3021680 w 4437063"/>
              <a:gd name="connsiteY95" fmla="*/ 1047180 h 4810125"/>
              <a:gd name="connsiteX96" fmla="*/ 3049067 w 4437063"/>
              <a:gd name="connsiteY96" fmla="*/ 1026546 h 4810125"/>
              <a:gd name="connsiteX97" fmla="*/ 3100665 w 4437063"/>
              <a:gd name="connsiteY97" fmla="*/ 984485 h 4810125"/>
              <a:gd name="connsiteX98" fmla="*/ 3147898 w 4437063"/>
              <a:gd name="connsiteY98" fmla="*/ 940438 h 4810125"/>
              <a:gd name="connsiteX99" fmla="*/ 3191161 w 4437063"/>
              <a:gd name="connsiteY99" fmla="*/ 894012 h 4810125"/>
              <a:gd name="connsiteX100" fmla="*/ 3230455 w 4437063"/>
              <a:gd name="connsiteY100" fmla="*/ 846791 h 4810125"/>
              <a:gd name="connsiteX101" fmla="*/ 3266177 w 4437063"/>
              <a:gd name="connsiteY101" fmla="*/ 798381 h 4810125"/>
              <a:gd name="connsiteX102" fmla="*/ 3297930 w 4437063"/>
              <a:gd name="connsiteY102" fmla="*/ 748383 h 4810125"/>
              <a:gd name="connsiteX103" fmla="*/ 3325714 w 4437063"/>
              <a:gd name="connsiteY103" fmla="*/ 697591 h 4810125"/>
              <a:gd name="connsiteX104" fmla="*/ 3337621 w 4437063"/>
              <a:gd name="connsiteY104" fmla="*/ 671799 h 4810125"/>
              <a:gd name="connsiteX105" fmla="*/ 3343971 w 4437063"/>
              <a:gd name="connsiteY105" fmla="*/ 658307 h 4810125"/>
              <a:gd name="connsiteX106" fmla="*/ 3354291 w 4437063"/>
              <a:gd name="connsiteY106" fmla="*/ 628943 h 4810125"/>
              <a:gd name="connsiteX107" fmla="*/ 3366992 w 4437063"/>
              <a:gd name="connsiteY107" fmla="*/ 579739 h 4810125"/>
              <a:gd name="connsiteX108" fmla="*/ 3379693 w 4437063"/>
              <a:gd name="connsiteY108" fmla="*/ 506726 h 4810125"/>
              <a:gd name="connsiteX109" fmla="*/ 3388029 w 4437063"/>
              <a:gd name="connsiteY109" fmla="*/ 431729 h 4810125"/>
              <a:gd name="connsiteX110" fmla="*/ 3394379 w 4437063"/>
              <a:gd name="connsiteY110" fmla="*/ 326177 h 4810125"/>
              <a:gd name="connsiteX111" fmla="*/ 3395173 w 4437063"/>
              <a:gd name="connsiteY111" fmla="*/ 231737 h 4810125"/>
              <a:gd name="connsiteX112" fmla="*/ 3395173 w 4437063"/>
              <a:gd name="connsiteY112" fmla="*/ 221816 h 4810125"/>
              <a:gd name="connsiteX113" fmla="*/ 3396364 w 4437063"/>
              <a:gd name="connsiteY113" fmla="*/ 230943 h 4810125"/>
              <a:gd name="connsiteX114" fmla="*/ 3403905 w 4437063"/>
              <a:gd name="connsiteY114" fmla="*/ 321019 h 4810125"/>
              <a:gd name="connsiteX115" fmla="*/ 3407080 w 4437063"/>
              <a:gd name="connsiteY115" fmla="*/ 423396 h 4810125"/>
              <a:gd name="connsiteX116" fmla="*/ 3405493 w 4437063"/>
              <a:gd name="connsiteY116" fmla="*/ 497599 h 4810125"/>
              <a:gd name="connsiteX117" fmla="*/ 3399539 w 4437063"/>
              <a:gd name="connsiteY117" fmla="*/ 571009 h 4810125"/>
              <a:gd name="connsiteX118" fmla="*/ 3390013 w 4437063"/>
              <a:gd name="connsiteY118" fmla="*/ 622594 h 4810125"/>
              <a:gd name="connsiteX119" fmla="*/ 3382075 w 4437063"/>
              <a:gd name="connsiteY119" fmla="*/ 653942 h 4810125"/>
              <a:gd name="connsiteX120" fmla="*/ 3377312 w 4437063"/>
              <a:gd name="connsiteY120" fmla="*/ 668624 h 4810125"/>
              <a:gd name="connsiteX121" fmla="*/ 3366992 w 4437063"/>
              <a:gd name="connsiteY121" fmla="*/ 697194 h 4810125"/>
              <a:gd name="connsiteX122" fmla="*/ 3344765 w 4437063"/>
              <a:gd name="connsiteY122" fmla="*/ 749970 h 4810125"/>
              <a:gd name="connsiteX123" fmla="*/ 3320157 w 4437063"/>
              <a:gd name="connsiteY123" fmla="*/ 800365 h 4810125"/>
              <a:gd name="connsiteX124" fmla="*/ 3292770 w 4437063"/>
              <a:gd name="connsiteY124" fmla="*/ 848379 h 4810125"/>
              <a:gd name="connsiteX125" fmla="*/ 3263002 w 4437063"/>
              <a:gd name="connsiteY125" fmla="*/ 894012 h 4810125"/>
              <a:gd name="connsiteX126" fmla="*/ 3230058 w 4437063"/>
              <a:gd name="connsiteY126" fmla="*/ 939248 h 4810125"/>
              <a:gd name="connsiteX127" fmla="*/ 3193542 w 4437063"/>
              <a:gd name="connsiteY127" fmla="*/ 984088 h 4810125"/>
              <a:gd name="connsiteX128" fmla="*/ 3153454 w 4437063"/>
              <a:gd name="connsiteY128" fmla="*/ 1028927 h 4810125"/>
              <a:gd name="connsiteX129" fmla="*/ 3131227 w 4437063"/>
              <a:gd name="connsiteY129" fmla="*/ 1051942 h 4810125"/>
              <a:gd name="connsiteX130" fmla="*/ 3109397 w 4437063"/>
              <a:gd name="connsiteY130" fmla="*/ 1074163 h 4810125"/>
              <a:gd name="connsiteX131" fmla="*/ 3062959 w 4437063"/>
              <a:gd name="connsiteY131" fmla="*/ 1113051 h 4810125"/>
              <a:gd name="connsiteX132" fmla="*/ 3014933 w 4437063"/>
              <a:gd name="connsiteY132" fmla="*/ 1147176 h 4810125"/>
              <a:gd name="connsiteX133" fmla="*/ 2964128 w 4437063"/>
              <a:gd name="connsiteY133" fmla="*/ 1178921 h 4810125"/>
              <a:gd name="connsiteX134" fmla="*/ 2882761 w 4437063"/>
              <a:gd name="connsiteY134" fmla="*/ 1226935 h 4810125"/>
              <a:gd name="connsiteX135" fmla="*/ 2793456 w 4437063"/>
              <a:gd name="connsiteY135" fmla="*/ 1283679 h 4810125"/>
              <a:gd name="connsiteX136" fmla="*/ 2729554 w 4437063"/>
              <a:gd name="connsiteY136" fmla="*/ 1329709 h 4810125"/>
              <a:gd name="connsiteX137" fmla="*/ 2695816 w 4437063"/>
              <a:gd name="connsiteY137" fmla="*/ 1356295 h 4810125"/>
              <a:gd name="connsiteX138" fmla="*/ 2679146 w 4437063"/>
              <a:gd name="connsiteY138" fmla="*/ 1370580 h 4810125"/>
              <a:gd name="connsiteX139" fmla="*/ 2646599 w 4437063"/>
              <a:gd name="connsiteY139" fmla="*/ 1404706 h 4810125"/>
              <a:gd name="connsiteX140" fmla="*/ 2616434 w 4437063"/>
              <a:gd name="connsiteY140" fmla="*/ 1443990 h 4810125"/>
              <a:gd name="connsiteX141" fmla="*/ 2588650 w 4437063"/>
              <a:gd name="connsiteY141" fmla="*/ 1486845 h 4810125"/>
              <a:gd name="connsiteX142" fmla="*/ 2562454 w 4437063"/>
              <a:gd name="connsiteY142" fmla="*/ 1533272 h 4810125"/>
              <a:gd name="connsiteX143" fmla="*/ 2538243 w 4437063"/>
              <a:gd name="connsiteY143" fmla="*/ 1582079 h 4810125"/>
              <a:gd name="connsiteX144" fmla="*/ 2505299 w 4437063"/>
              <a:gd name="connsiteY144" fmla="*/ 1656283 h 4810125"/>
              <a:gd name="connsiteX145" fmla="*/ 2469974 w 4437063"/>
              <a:gd name="connsiteY145" fmla="*/ 1752311 h 4810125"/>
              <a:gd name="connsiteX146" fmla="*/ 2442587 w 4437063"/>
              <a:gd name="connsiteY146" fmla="*/ 1837228 h 4810125"/>
              <a:gd name="connsiteX147" fmla="*/ 2417185 w 4437063"/>
              <a:gd name="connsiteY147" fmla="*/ 1928891 h 4810125"/>
              <a:gd name="connsiteX148" fmla="*/ 2414407 w 4437063"/>
              <a:gd name="connsiteY148" fmla="*/ 1942779 h 4810125"/>
              <a:gd name="connsiteX149" fmla="*/ 2409247 w 4437063"/>
              <a:gd name="connsiteY149" fmla="*/ 1973730 h 4810125"/>
              <a:gd name="connsiteX150" fmla="*/ 2396546 w 4437063"/>
              <a:gd name="connsiteY150" fmla="*/ 2032061 h 4810125"/>
              <a:gd name="connsiteX151" fmla="*/ 2380669 w 4437063"/>
              <a:gd name="connsiteY151" fmla="*/ 2087218 h 4810125"/>
              <a:gd name="connsiteX152" fmla="*/ 2361618 w 4437063"/>
              <a:gd name="connsiteY152" fmla="*/ 2139597 h 4810125"/>
              <a:gd name="connsiteX153" fmla="*/ 2338994 w 4437063"/>
              <a:gd name="connsiteY153" fmla="*/ 2191182 h 4810125"/>
              <a:gd name="connsiteX154" fmla="*/ 2313195 w 4437063"/>
              <a:gd name="connsiteY154" fmla="*/ 2241974 h 4810125"/>
              <a:gd name="connsiteX155" fmla="*/ 2269534 w 4437063"/>
              <a:gd name="connsiteY155" fmla="*/ 2319352 h 4810125"/>
              <a:gd name="connsiteX156" fmla="*/ 2235797 w 4437063"/>
              <a:gd name="connsiteY156" fmla="*/ 2373714 h 4810125"/>
              <a:gd name="connsiteX157" fmla="*/ 2219127 w 4437063"/>
              <a:gd name="connsiteY157" fmla="*/ 2400301 h 4810125"/>
              <a:gd name="connsiteX158" fmla="*/ 2195709 w 4437063"/>
              <a:gd name="connsiteY158" fmla="*/ 2450299 h 4810125"/>
              <a:gd name="connsiteX159" fmla="*/ 2181817 w 4437063"/>
              <a:gd name="connsiteY159" fmla="*/ 2493551 h 4810125"/>
              <a:gd name="connsiteX160" fmla="*/ 2174673 w 4437063"/>
              <a:gd name="connsiteY160" fmla="*/ 2531248 h 4810125"/>
              <a:gd name="connsiteX161" fmla="*/ 2173482 w 4437063"/>
              <a:gd name="connsiteY161" fmla="*/ 2561405 h 4810125"/>
              <a:gd name="connsiteX162" fmla="*/ 2175070 w 4437063"/>
              <a:gd name="connsiteY162" fmla="*/ 2584420 h 4810125"/>
              <a:gd name="connsiteX163" fmla="*/ 2180230 w 4437063"/>
              <a:gd name="connsiteY163" fmla="*/ 2606642 h 4810125"/>
              <a:gd name="connsiteX164" fmla="*/ 2181817 w 4437063"/>
              <a:gd name="connsiteY164" fmla="*/ 2609419 h 4810125"/>
              <a:gd name="connsiteX165" fmla="*/ 2201266 w 4437063"/>
              <a:gd name="connsiteY165" fmla="*/ 2585611 h 4810125"/>
              <a:gd name="connsiteX166" fmla="*/ 2314385 w 4437063"/>
              <a:gd name="connsiteY166" fmla="*/ 2441172 h 4810125"/>
              <a:gd name="connsiteX167" fmla="*/ 2401706 w 4437063"/>
              <a:gd name="connsiteY167" fmla="*/ 2320542 h 4810125"/>
              <a:gd name="connsiteX168" fmla="*/ 2442190 w 4437063"/>
              <a:gd name="connsiteY168" fmla="*/ 2260624 h 4810125"/>
              <a:gd name="connsiteX169" fmla="*/ 2472356 w 4437063"/>
              <a:gd name="connsiteY169" fmla="*/ 2212610 h 4810125"/>
              <a:gd name="connsiteX170" fmla="*/ 2516016 w 4437063"/>
              <a:gd name="connsiteY170" fmla="*/ 2137613 h 4810125"/>
              <a:gd name="connsiteX171" fmla="*/ 2562454 w 4437063"/>
              <a:gd name="connsiteY171" fmla="*/ 2045156 h 4810125"/>
              <a:gd name="connsiteX172" fmla="*/ 2594207 w 4437063"/>
              <a:gd name="connsiteY172" fmla="*/ 1975714 h 4810125"/>
              <a:gd name="connsiteX173" fmla="*/ 2606115 w 4437063"/>
              <a:gd name="connsiteY173" fmla="*/ 1951509 h 4810125"/>
              <a:gd name="connsiteX174" fmla="*/ 2631914 w 4437063"/>
              <a:gd name="connsiteY174" fmla="*/ 1905082 h 4810125"/>
              <a:gd name="connsiteX175" fmla="*/ 2659697 w 4437063"/>
              <a:gd name="connsiteY175" fmla="*/ 1861433 h 4810125"/>
              <a:gd name="connsiteX176" fmla="*/ 2689466 w 4437063"/>
              <a:gd name="connsiteY176" fmla="*/ 1820165 h 4810125"/>
              <a:gd name="connsiteX177" fmla="*/ 2720425 w 4437063"/>
              <a:gd name="connsiteY177" fmla="*/ 1783262 h 4810125"/>
              <a:gd name="connsiteX178" fmla="*/ 2750987 w 4437063"/>
              <a:gd name="connsiteY178" fmla="*/ 1750327 h 4810125"/>
              <a:gd name="connsiteX179" fmla="*/ 2781549 w 4437063"/>
              <a:gd name="connsiteY179" fmla="*/ 1722153 h 4810125"/>
              <a:gd name="connsiteX180" fmla="*/ 2811317 w 4437063"/>
              <a:gd name="connsiteY180" fmla="*/ 1699535 h 4810125"/>
              <a:gd name="connsiteX181" fmla="*/ 2825209 w 4437063"/>
              <a:gd name="connsiteY181" fmla="*/ 1690805 h 4810125"/>
              <a:gd name="connsiteX182" fmla="*/ 2840292 w 4437063"/>
              <a:gd name="connsiteY182" fmla="*/ 1682869 h 4810125"/>
              <a:gd name="connsiteX183" fmla="*/ 2881968 w 4437063"/>
              <a:gd name="connsiteY183" fmla="*/ 1670568 h 4810125"/>
              <a:gd name="connsiteX184" fmla="*/ 2934757 w 4437063"/>
              <a:gd name="connsiteY184" fmla="*/ 1662235 h 4810125"/>
              <a:gd name="connsiteX185" fmla="*/ 2995087 w 4437063"/>
              <a:gd name="connsiteY185" fmla="*/ 1656680 h 4810125"/>
              <a:gd name="connsiteX186" fmla="*/ 3161393 w 4437063"/>
              <a:gd name="connsiteY186" fmla="*/ 1651521 h 4810125"/>
              <a:gd name="connsiteX187" fmla="*/ 3277291 w 4437063"/>
              <a:gd name="connsiteY187" fmla="*/ 1651521 h 4810125"/>
              <a:gd name="connsiteX188" fmla="*/ 3375724 w 4437063"/>
              <a:gd name="connsiteY188" fmla="*/ 1651124 h 4810125"/>
              <a:gd name="connsiteX189" fmla="*/ 3522184 w 4437063"/>
              <a:gd name="connsiteY189" fmla="*/ 1646363 h 4810125"/>
              <a:gd name="connsiteX190" fmla="*/ 3641257 w 4437063"/>
              <a:gd name="connsiteY190" fmla="*/ 1633665 h 4810125"/>
              <a:gd name="connsiteX191" fmla="*/ 3714686 w 4437063"/>
              <a:gd name="connsiteY191" fmla="*/ 1621760 h 4810125"/>
              <a:gd name="connsiteX192" fmla="*/ 3727784 w 4437063"/>
              <a:gd name="connsiteY192" fmla="*/ 1619776 h 4810125"/>
              <a:gd name="connsiteX193" fmla="*/ 3754774 w 4437063"/>
              <a:gd name="connsiteY193" fmla="*/ 1611840 h 4810125"/>
              <a:gd name="connsiteX194" fmla="*/ 3800022 w 4437063"/>
              <a:gd name="connsiteY194" fmla="*/ 1594380 h 4810125"/>
              <a:gd name="connsiteX195" fmla="*/ 3865909 w 4437063"/>
              <a:gd name="connsiteY195" fmla="*/ 1559461 h 4810125"/>
              <a:gd name="connsiteX196" fmla="*/ 3934971 w 4437063"/>
              <a:gd name="connsiteY196" fmla="*/ 1512241 h 4810125"/>
              <a:gd name="connsiteX197" fmla="*/ 3969899 w 4437063"/>
              <a:gd name="connsiteY197" fmla="*/ 1484464 h 4810125"/>
              <a:gd name="connsiteX198" fmla="*/ 3991333 w 4437063"/>
              <a:gd name="connsiteY198" fmla="*/ 1465814 h 4810125"/>
              <a:gd name="connsiteX199" fmla="*/ 4034199 w 4437063"/>
              <a:gd name="connsiteY199" fmla="*/ 1424149 h 4810125"/>
              <a:gd name="connsiteX200" fmla="*/ 4095323 w 4437063"/>
              <a:gd name="connsiteY200" fmla="*/ 1356692 h 4810125"/>
              <a:gd name="connsiteX201" fmla="*/ 4169149 w 4437063"/>
              <a:gd name="connsiteY201" fmla="*/ 1266219 h 4810125"/>
              <a:gd name="connsiteX202" fmla="*/ 4231067 w 4437063"/>
              <a:gd name="connsiteY202" fmla="*/ 1189238 h 4810125"/>
              <a:gd name="connsiteX203" fmla="*/ 4256469 w 4437063"/>
              <a:gd name="connsiteY203" fmla="*/ 1161858 h 4810125"/>
              <a:gd name="connsiteX204" fmla="*/ 4268773 w 4437063"/>
              <a:gd name="connsiteY204" fmla="*/ 1150747 h 4810125"/>
              <a:gd name="connsiteX205" fmla="*/ 4296953 w 4437063"/>
              <a:gd name="connsiteY205" fmla="*/ 1130510 h 4810125"/>
              <a:gd name="connsiteX206" fmla="*/ 4327119 w 4437063"/>
              <a:gd name="connsiteY206" fmla="*/ 1115035 h 4810125"/>
              <a:gd name="connsiteX207" fmla="*/ 4356887 w 4437063"/>
              <a:gd name="connsiteY207" fmla="*/ 1102733 h 4810125"/>
              <a:gd name="connsiteX208" fmla="*/ 4421981 w 4437063"/>
              <a:gd name="connsiteY208" fmla="*/ 1083687 h 4810125"/>
              <a:gd name="connsiteX209" fmla="*/ 4429592 w 4437063"/>
              <a:gd name="connsiteY209" fmla="*/ 1082685 h 4810125"/>
              <a:gd name="connsiteX210" fmla="*/ 4392609 w 4437063"/>
              <a:gd name="connsiteY210" fmla="*/ 1094004 h 4810125"/>
              <a:gd name="connsiteX211" fmla="*/ 4355299 w 4437063"/>
              <a:gd name="connsiteY211" fmla="*/ 1112257 h 4810125"/>
              <a:gd name="connsiteX212" fmla="*/ 4333469 w 4437063"/>
              <a:gd name="connsiteY212" fmla="*/ 1126145 h 4810125"/>
              <a:gd name="connsiteX213" fmla="*/ 4322356 w 4437063"/>
              <a:gd name="connsiteY213" fmla="*/ 1134081 h 4810125"/>
              <a:gd name="connsiteX214" fmla="*/ 4297747 w 4437063"/>
              <a:gd name="connsiteY214" fmla="*/ 1157890 h 4810125"/>
              <a:gd name="connsiteX215" fmla="*/ 4256469 w 4437063"/>
              <a:gd name="connsiteY215" fmla="*/ 1206698 h 4810125"/>
              <a:gd name="connsiteX216" fmla="*/ 4199314 w 4437063"/>
              <a:gd name="connsiteY216" fmla="*/ 1287250 h 4810125"/>
              <a:gd name="connsiteX217" fmla="*/ 4145334 w 4437063"/>
              <a:gd name="connsiteY217" fmla="*/ 1372167 h 4810125"/>
              <a:gd name="connsiteX218" fmla="*/ 4122313 w 4437063"/>
              <a:gd name="connsiteY218" fmla="*/ 1411054 h 4810125"/>
              <a:gd name="connsiteX219" fmla="*/ 4100086 w 4437063"/>
              <a:gd name="connsiteY219" fmla="*/ 1446371 h 4810125"/>
              <a:gd name="connsiteX220" fmla="*/ 4054838 w 4437063"/>
              <a:gd name="connsiteY220" fmla="*/ 1508273 h 4810125"/>
              <a:gd name="connsiteX221" fmla="*/ 4008400 w 4437063"/>
              <a:gd name="connsiteY221" fmla="*/ 1559461 h 4810125"/>
              <a:gd name="connsiteX222" fmla="*/ 3959580 w 4437063"/>
              <a:gd name="connsiteY222" fmla="*/ 1604698 h 4810125"/>
              <a:gd name="connsiteX223" fmla="*/ 3933781 w 4437063"/>
              <a:gd name="connsiteY223" fmla="*/ 1625332 h 4810125"/>
              <a:gd name="connsiteX224" fmla="*/ 3919889 w 4437063"/>
              <a:gd name="connsiteY224" fmla="*/ 1635649 h 4810125"/>
              <a:gd name="connsiteX225" fmla="*/ 3882976 w 4437063"/>
              <a:gd name="connsiteY225" fmla="*/ 1657076 h 4810125"/>
              <a:gd name="connsiteX226" fmla="*/ 3834950 w 4437063"/>
              <a:gd name="connsiteY226" fmla="*/ 1679298 h 4810125"/>
              <a:gd name="connsiteX227" fmla="*/ 3775810 w 4437063"/>
              <a:gd name="connsiteY227" fmla="*/ 1701122 h 4810125"/>
              <a:gd name="connsiteX228" fmla="*/ 3705954 w 4437063"/>
              <a:gd name="connsiteY228" fmla="*/ 1720963 h 4810125"/>
              <a:gd name="connsiteX229" fmla="*/ 3626175 w 4437063"/>
              <a:gd name="connsiteY229" fmla="*/ 1738819 h 4810125"/>
              <a:gd name="connsiteX230" fmla="*/ 3535679 w 4437063"/>
              <a:gd name="connsiteY230" fmla="*/ 1752707 h 4810125"/>
              <a:gd name="connsiteX231" fmla="*/ 3434864 w 4437063"/>
              <a:gd name="connsiteY231" fmla="*/ 1762231 h 4810125"/>
              <a:gd name="connsiteX232" fmla="*/ 3380487 w 4437063"/>
              <a:gd name="connsiteY232" fmla="*/ 1764215 h 4810125"/>
              <a:gd name="connsiteX233" fmla="*/ 3278084 w 4437063"/>
              <a:gd name="connsiteY233" fmla="*/ 1766596 h 4810125"/>
              <a:gd name="connsiteX234" fmla="*/ 3137975 w 4437063"/>
              <a:gd name="connsiteY234" fmla="*/ 1765802 h 4810125"/>
              <a:gd name="connsiteX235" fmla="*/ 3064546 w 4437063"/>
              <a:gd name="connsiteY235" fmla="*/ 1767786 h 4810125"/>
              <a:gd name="connsiteX236" fmla="*/ 3020886 w 4437063"/>
              <a:gd name="connsiteY236" fmla="*/ 1773342 h 4810125"/>
              <a:gd name="connsiteX237" fmla="*/ 2976432 w 4437063"/>
              <a:gd name="connsiteY237" fmla="*/ 1784452 h 4810125"/>
              <a:gd name="connsiteX238" fmla="*/ 2927612 w 4437063"/>
              <a:gd name="connsiteY238" fmla="*/ 1801118 h 4810125"/>
              <a:gd name="connsiteX239" fmla="*/ 2898638 w 4437063"/>
              <a:gd name="connsiteY239" fmla="*/ 1813419 h 4810125"/>
              <a:gd name="connsiteX240" fmla="*/ 2884349 w 4437063"/>
              <a:gd name="connsiteY240" fmla="*/ 1820165 h 4810125"/>
              <a:gd name="connsiteX241" fmla="*/ 2856565 w 4437063"/>
              <a:gd name="connsiteY241" fmla="*/ 1837625 h 4810125"/>
              <a:gd name="connsiteX242" fmla="*/ 2830766 w 4437063"/>
              <a:gd name="connsiteY242" fmla="*/ 1858656 h 4810125"/>
              <a:gd name="connsiteX243" fmla="*/ 2806554 w 4437063"/>
              <a:gd name="connsiteY243" fmla="*/ 1884051 h 4810125"/>
              <a:gd name="connsiteX244" fmla="*/ 2773214 w 4437063"/>
              <a:gd name="connsiteY244" fmla="*/ 1926113 h 4810125"/>
              <a:gd name="connsiteX245" fmla="*/ 2732729 w 4437063"/>
              <a:gd name="connsiteY245" fmla="*/ 1991984 h 4810125"/>
              <a:gd name="connsiteX246" fmla="*/ 2678749 w 4437063"/>
              <a:gd name="connsiteY246" fmla="*/ 2099916 h 4810125"/>
              <a:gd name="connsiteX247" fmla="*/ 2628738 w 4437063"/>
              <a:gd name="connsiteY247" fmla="*/ 2210229 h 4810125"/>
              <a:gd name="connsiteX248" fmla="*/ 2596192 w 4437063"/>
              <a:gd name="connsiteY248" fmla="*/ 2278480 h 4810125"/>
              <a:gd name="connsiteX249" fmla="*/ 2579522 w 4437063"/>
              <a:gd name="connsiteY249" fmla="*/ 2309828 h 4810125"/>
              <a:gd name="connsiteX250" fmla="*/ 2532686 w 4437063"/>
              <a:gd name="connsiteY250" fmla="*/ 2393158 h 4810125"/>
              <a:gd name="connsiteX251" fmla="*/ 2461639 w 4437063"/>
              <a:gd name="connsiteY251" fmla="*/ 2515772 h 4810125"/>
              <a:gd name="connsiteX252" fmla="*/ 2401706 w 4437063"/>
              <a:gd name="connsiteY252" fmla="*/ 2610213 h 4810125"/>
              <a:gd name="connsiteX253" fmla="*/ 2335025 w 4437063"/>
              <a:gd name="connsiteY253" fmla="*/ 2709019 h 4810125"/>
              <a:gd name="connsiteX254" fmla="*/ 2291364 w 4437063"/>
              <a:gd name="connsiteY254" fmla="*/ 2771318 h 4810125"/>
              <a:gd name="connsiteX255" fmla="*/ 2312004 w 4437063"/>
              <a:gd name="connsiteY255" fmla="*/ 2766953 h 4810125"/>
              <a:gd name="connsiteX256" fmla="*/ 2447747 w 4437063"/>
              <a:gd name="connsiteY256" fmla="*/ 2726082 h 4810125"/>
              <a:gd name="connsiteX257" fmla="*/ 2540227 w 4437063"/>
              <a:gd name="connsiteY257" fmla="*/ 2690369 h 4810125"/>
              <a:gd name="connsiteX258" fmla="*/ 2607305 w 4437063"/>
              <a:gd name="connsiteY258" fmla="*/ 2660608 h 4810125"/>
              <a:gd name="connsiteX259" fmla="*/ 2641440 w 4437063"/>
              <a:gd name="connsiteY259" fmla="*/ 2643545 h 4810125"/>
              <a:gd name="connsiteX260" fmla="*/ 2681131 w 4437063"/>
              <a:gd name="connsiteY260" fmla="*/ 2624101 h 4810125"/>
              <a:gd name="connsiteX261" fmla="*/ 2752178 w 4437063"/>
              <a:gd name="connsiteY261" fmla="*/ 2591563 h 4810125"/>
              <a:gd name="connsiteX262" fmla="*/ 2842673 w 4437063"/>
              <a:gd name="connsiteY262" fmla="*/ 2554263 h 4810125"/>
              <a:gd name="connsiteX263" fmla="*/ 2941107 w 4437063"/>
              <a:gd name="connsiteY263" fmla="*/ 2516566 h 4810125"/>
              <a:gd name="connsiteX264" fmla="*/ 3006201 w 4437063"/>
              <a:gd name="connsiteY264" fmla="*/ 2487996 h 4810125"/>
              <a:gd name="connsiteX265" fmla="*/ 3049067 w 4437063"/>
              <a:gd name="connsiteY265" fmla="*/ 2465377 h 4810125"/>
              <a:gd name="connsiteX266" fmla="*/ 3070500 w 4437063"/>
              <a:gd name="connsiteY266" fmla="*/ 2451886 h 4810125"/>
              <a:gd name="connsiteX267" fmla="*/ 3096696 w 4437063"/>
              <a:gd name="connsiteY267" fmla="*/ 2435220 h 4810125"/>
              <a:gd name="connsiteX268" fmla="*/ 3139563 w 4437063"/>
              <a:gd name="connsiteY268" fmla="*/ 2403872 h 4810125"/>
              <a:gd name="connsiteX269" fmla="*/ 3173697 w 4437063"/>
              <a:gd name="connsiteY269" fmla="*/ 2374905 h 4810125"/>
              <a:gd name="connsiteX270" fmla="*/ 3199893 w 4437063"/>
              <a:gd name="connsiteY270" fmla="*/ 2347922 h 4810125"/>
              <a:gd name="connsiteX271" fmla="*/ 3231249 w 4437063"/>
              <a:gd name="connsiteY271" fmla="*/ 2309431 h 4810125"/>
              <a:gd name="connsiteX272" fmla="*/ 3266574 w 4437063"/>
              <a:gd name="connsiteY272" fmla="*/ 2263005 h 4810125"/>
              <a:gd name="connsiteX273" fmla="*/ 3287213 w 4437063"/>
              <a:gd name="connsiteY273" fmla="*/ 2241180 h 4810125"/>
              <a:gd name="connsiteX274" fmla="*/ 3298724 w 4437063"/>
              <a:gd name="connsiteY274" fmla="*/ 2229673 h 4810125"/>
              <a:gd name="connsiteX275" fmla="*/ 3324920 w 4437063"/>
              <a:gd name="connsiteY275" fmla="*/ 2207054 h 4810125"/>
              <a:gd name="connsiteX276" fmla="*/ 3356276 w 4437063"/>
              <a:gd name="connsiteY276" fmla="*/ 2184833 h 4810125"/>
              <a:gd name="connsiteX277" fmla="*/ 3391998 w 4437063"/>
              <a:gd name="connsiteY277" fmla="*/ 2163802 h 4810125"/>
              <a:gd name="connsiteX278" fmla="*/ 3433276 w 4437063"/>
              <a:gd name="connsiteY278" fmla="*/ 2144755 h 4810125"/>
              <a:gd name="connsiteX279" fmla="*/ 3481303 w 4437063"/>
              <a:gd name="connsiteY279" fmla="*/ 2128883 h 4810125"/>
              <a:gd name="connsiteX280" fmla="*/ 3534489 w 4437063"/>
              <a:gd name="connsiteY280" fmla="*/ 2116582 h 4810125"/>
              <a:gd name="connsiteX281" fmla="*/ 3594819 w 4437063"/>
              <a:gd name="connsiteY281" fmla="*/ 2108249 h 4810125"/>
              <a:gd name="connsiteX282" fmla="*/ 3627763 w 4437063"/>
              <a:gd name="connsiteY282" fmla="*/ 2106662 h 4810125"/>
              <a:gd name="connsiteX283" fmla="*/ 3658722 w 4437063"/>
              <a:gd name="connsiteY283" fmla="*/ 2105868 h 4810125"/>
              <a:gd name="connsiteX284" fmla="*/ 3713098 w 4437063"/>
              <a:gd name="connsiteY284" fmla="*/ 2107852 h 4810125"/>
              <a:gd name="connsiteX285" fmla="*/ 3757949 w 4437063"/>
              <a:gd name="connsiteY285" fmla="*/ 2113011 h 4810125"/>
              <a:gd name="connsiteX286" fmla="*/ 3794068 w 4437063"/>
              <a:gd name="connsiteY286" fmla="*/ 2120550 h 4810125"/>
              <a:gd name="connsiteX287" fmla="*/ 3834156 w 4437063"/>
              <a:gd name="connsiteY287" fmla="*/ 2132851 h 4810125"/>
              <a:gd name="connsiteX288" fmla="*/ 3859955 w 4437063"/>
              <a:gd name="connsiteY288" fmla="*/ 2145946 h 4810125"/>
              <a:gd name="connsiteX289" fmla="*/ 3861940 w 4437063"/>
              <a:gd name="connsiteY289" fmla="*/ 2147533 h 4810125"/>
              <a:gd name="connsiteX290" fmla="*/ 3853208 w 4437063"/>
              <a:gd name="connsiteY290" fmla="*/ 2146343 h 4810125"/>
              <a:gd name="connsiteX291" fmla="*/ 3765490 w 4437063"/>
              <a:gd name="connsiteY291" fmla="*/ 2141184 h 4810125"/>
              <a:gd name="connsiteX292" fmla="*/ 3667454 w 4437063"/>
              <a:gd name="connsiteY292" fmla="*/ 2141184 h 4810125"/>
              <a:gd name="connsiteX293" fmla="*/ 3597597 w 4437063"/>
              <a:gd name="connsiteY293" fmla="*/ 2145946 h 4810125"/>
              <a:gd name="connsiteX294" fmla="*/ 3528932 w 4437063"/>
              <a:gd name="connsiteY294" fmla="*/ 2156263 h 4810125"/>
              <a:gd name="connsiteX295" fmla="*/ 3482096 w 4437063"/>
              <a:gd name="connsiteY295" fmla="*/ 2168564 h 4810125"/>
              <a:gd name="connsiteX296" fmla="*/ 3453916 w 4437063"/>
              <a:gd name="connsiteY296" fmla="*/ 2178881 h 4810125"/>
              <a:gd name="connsiteX297" fmla="*/ 3441215 w 4437063"/>
              <a:gd name="connsiteY297" fmla="*/ 2185627 h 4810125"/>
              <a:gd name="connsiteX298" fmla="*/ 3417003 w 4437063"/>
              <a:gd name="connsiteY298" fmla="*/ 2198325 h 4810125"/>
              <a:gd name="connsiteX299" fmla="*/ 3376121 w 4437063"/>
              <a:gd name="connsiteY299" fmla="*/ 2228482 h 4810125"/>
              <a:gd name="connsiteX300" fmla="*/ 3342781 w 4437063"/>
              <a:gd name="connsiteY300" fmla="*/ 2261417 h 4810125"/>
              <a:gd name="connsiteX301" fmla="*/ 3313806 w 4437063"/>
              <a:gd name="connsiteY301" fmla="*/ 2296337 h 4810125"/>
              <a:gd name="connsiteX302" fmla="*/ 3276894 w 4437063"/>
              <a:gd name="connsiteY302" fmla="*/ 2351096 h 4810125"/>
              <a:gd name="connsiteX303" fmla="*/ 3240775 w 4437063"/>
              <a:gd name="connsiteY303" fmla="*/ 2403872 h 4810125"/>
              <a:gd name="connsiteX304" fmla="*/ 3213785 w 4437063"/>
              <a:gd name="connsiteY304" fmla="*/ 2436807 h 4810125"/>
              <a:gd name="connsiteX305" fmla="*/ 3198702 w 4437063"/>
              <a:gd name="connsiteY305" fmla="*/ 2451886 h 4810125"/>
              <a:gd name="connsiteX306" fmla="*/ 3180047 w 4437063"/>
              <a:gd name="connsiteY306" fmla="*/ 2469346 h 4810125"/>
              <a:gd name="connsiteX307" fmla="*/ 3141150 w 4437063"/>
              <a:gd name="connsiteY307" fmla="*/ 2501090 h 4810125"/>
              <a:gd name="connsiteX308" fmla="*/ 3080026 w 4437063"/>
              <a:gd name="connsiteY308" fmla="*/ 2543946 h 4810125"/>
              <a:gd name="connsiteX309" fmla="*/ 2949839 w 4437063"/>
              <a:gd name="connsiteY309" fmla="*/ 2618943 h 4810125"/>
              <a:gd name="connsiteX310" fmla="*/ 2888932 w 4437063"/>
              <a:gd name="connsiteY310" fmla="*/ 2652474 h 4810125"/>
              <a:gd name="connsiteX311" fmla="*/ 2891235 w 4437063"/>
              <a:gd name="connsiteY311" fmla="*/ 2657078 h 4810125"/>
              <a:gd name="connsiteX312" fmla="*/ 2896791 w 4437063"/>
              <a:gd name="connsiteY312" fmla="*/ 2664619 h 4810125"/>
              <a:gd name="connsiteX313" fmla="*/ 2915047 w 4437063"/>
              <a:gd name="connsiteY313" fmla="*/ 2681685 h 4810125"/>
              <a:gd name="connsiteX314" fmla="*/ 2940447 w 4437063"/>
              <a:gd name="connsiteY314" fmla="*/ 2697957 h 4810125"/>
              <a:gd name="connsiteX315" fmla="*/ 2973388 w 4437063"/>
              <a:gd name="connsiteY315" fmla="*/ 2713435 h 4810125"/>
              <a:gd name="connsiteX316" fmla="*/ 2992438 w 4437063"/>
              <a:gd name="connsiteY316" fmla="*/ 2720182 h 4810125"/>
              <a:gd name="connsiteX317" fmla="*/ 3012678 w 4437063"/>
              <a:gd name="connsiteY317" fmla="*/ 2725738 h 4810125"/>
              <a:gd name="connsiteX318" fmla="*/ 3056731 w 4437063"/>
              <a:gd name="connsiteY318" fmla="*/ 2736057 h 4810125"/>
              <a:gd name="connsiteX319" fmla="*/ 3105150 w 4437063"/>
              <a:gd name="connsiteY319" fmla="*/ 2744391 h 4810125"/>
              <a:gd name="connsiteX320" fmla="*/ 3156347 w 4437063"/>
              <a:gd name="connsiteY320" fmla="*/ 2749550 h 4810125"/>
              <a:gd name="connsiteX321" fmla="*/ 3182938 w 4437063"/>
              <a:gd name="connsiteY321" fmla="*/ 2751535 h 4810125"/>
              <a:gd name="connsiteX322" fmla="*/ 3209528 w 4437063"/>
              <a:gd name="connsiteY322" fmla="*/ 2752725 h 4810125"/>
              <a:gd name="connsiteX323" fmla="*/ 3264694 w 4437063"/>
              <a:gd name="connsiteY323" fmla="*/ 2751535 h 4810125"/>
              <a:gd name="connsiteX324" fmla="*/ 3292872 w 4437063"/>
              <a:gd name="connsiteY324" fmla="*/ 2749154 h 4810125"/>
              <a:gd name="connsiteX325" fmla="*/ 3350022 w 4437063"/>
              <a:gd name="connsiteY325" fmla="*/ 2744788 h 4810125"/>
              <a:gd name="connsiteX326" fmla="*/ 3408363 w 4437063"/>
              <a:gd name="connsiteY326" fmla="*/ 2737644 h 4810125"/>
              <a:gd name="connsiteX327" fmla="*/ 3465910 w 4437063"/>
              <a:gd name="connsiteY327" fmla="*/ 2730897 h 4810125"/>
              <a:gd name="connsiteX328" fmla="*/ 3581003 w 4437063"/>
              <a:gd name="connsiteY328" fmla="*/ 2719388 h 4810125"/>
              <a:gd name="connsiteX329" fmla="*/ 3636566 w 4437063"/>
              <a:gd name="connsiteY329" fmla="*/ 2716610 h 4810125"/>
              <a:gd name="connsiteX330" fmla="*/ 3664347 w 4437063"/>
              <a:gd name="connsiteY330" fmla="*/ 2715419 h 4810125"/>
              <a:gd name="connsiteX331" fmla="*/ 3717528 w 4437063"/>
              <a:gd name="connsiteY331" fmla="*/ 2718594 h 4810125"/>
              <a:gd name="connsiteX332" fmla="*/ 3767931 w 4437063"/>
              <a:gd name="connsiteY332" fmla="*/ 2726928 h 4810125"/>
              <a:gd name="connsiteX333" fmla="*/ 3813572 w 4437063"/>
              <a:gd name="connsiteY333" fmla="*/ 2739628 h 4810125"/>
              <a:gd name="connsiteX334" fmla="*/ 3834210 w 4437063"/>
              <a:gd name="connsiteY334" fmla="*/ 2748360 h 4810125"/>
              <a:gd name="connsiteX335" fmla="*/ 3854053 w 4437063"/>
              <a:gd name="connsiteY335" fmla="*/ 2757885 h 4810125"/>
              <a:gd name="connsiteX336" fmla="*/ 3888581 w 4437063"/>
              <a:gd name="connsiteY336" fmla="*/ 2777729 h 4810125"/>
              <a:gd name="connsiteX337" fmla="*/ 3931047 w 4437063"/>
              <a:gd name="connsiteY337" fmla="*/ 2808685 h 4810125"/>
              <a:gd name="connsiteX338" fmla="*/ 3952081 w 4437063"/>
              <a:gd name="connsiteY338" fmla="*/ 2826147 h 4810125"/>
              <a:gd name="connsiteX339" fmla="*/ 3984228 w 4437063"/>
              <a:gd name="connsiteY339" fmla="*/ 2855516 h 4810125"/>
              <a:gd name="connsiteX340" fmla="*/ 3990975 w 4437063"/>
              <a:gd name="connsiteY340" fmla="*/ 2862263 h 4810125"/>
              <a:gd name="connsiteX341" fmla="*/ 3983831 w 4437063"/>
              <a:gd name="connsiteY341" fmla="*/ 2855913 h 4810125"/>
              <a:gd name="connsiteX342" fmla="*/ 3949700 w 4437063"/>
              <a:gd name="connsiteY342" fmla="*/ 2828132 h 4810125"/>
              <a:gd name="connsiteX343" fmla="*/ 3928269 w 4437063"/>
              <a:gd name="connsiteY343" fmla="*/ 2811860 h 4810125"/>
              <a:gd name="connsiteX344" fmla="*/ 3885010 w 4437063"/>
              <a:gd name="connsiteY344" fmla="*/ 2783682 h 4810125"/>
              <a:gd name="connsiteX345" fmla="*/ 3850085 w 4437063"/>
              <a:gd name="connsiteY345" fmla="*/ 2765425 h 4810125"/>
              <a:gd name="connsiteX346" fmla="*/ 3830638 w 4437063"/>
              <a:gd name="connsiteY346" fmla="*/ 2757885 h 4810125"/>
              <a:gd name="connsiteX347" fmla="*/ 3810000 w 4437063"/>
              <a:gd name="connsiteY347" fmla="*/ 2750741 h 4810125"/>
              <a:gd name="connsiteX348" fmla="*/ 3765153 w 4437063"/>
              <a:gd name="connsiteY348" fmla="*/ 2740422 h 4810125"/>
              <a:gd name="connsiteX349" fmla="*/ 3716338 w 4437063"/>
              <a:gd name="connsiteY349" fmla="*/ 2734469 h 4810125"/>
              <a:gd name="connsiteX350" fmla="*/ 3664347 w 4437063"/>
              <a:gd name="connsiteY350" fmla="*/ 2734469 h 4810125"/>
              <a:gd name="connsiteX351" fmla="*/ 3637756 w 4437063"/>
              <a:gd name="connsiteY351" fmla="*/ 2737247 h 4810125"/>
              <a:gd name="connsiteX352" fmla="*/ 3582988 w 4437063"/>
              <a:gd name="connsiteY352" fmla="*/ 2742407 h 4810125"/>
              <a:gd name="connsiteX353" fmla="*/ 3469878 w 4437063"/>
              <a:gd name="connsiteY353" fmla="*/ 2759869 h 4810125"/>
              <a:gd name="connsiteX354" fmla="*/ 3412331 w 4437063"/>
              <a:gd name="connsiteY354" fmla="*/ 2769791 h 4810125"/>
              <a:gd name="connsiteX355" fmla="*/ 3354785 w 4437063"/>
              <a:gd name="connsiteY355" fmla="*/ 2779316 h 4810125"/>
              <a:gd name="connsiteX356" fmla="*/ 3296444 w 4437063"/>
              <a:gd name="connsiteY356" fmla="*/ 2786460 h 4810125"/>
              <a:gd name="connsiteX357" fmla="*/ 3267869 w 4437063"/>
              <a:gd name="connsiteY357" fmla="*/ 2790825 h 4810125"/>
              <a:gd name="connsiteX358" fmla="*/ 3210322 w 4437063"/>
              <a:gd name="connsiteY358" fmla="*/ 2795191 h 4810125"/>
              <a:gd name="connsiteX359" fmla="*/ 3181747 w 4437063"/>
              <a:gd name="connsiteY359" fmla="*/ 2794794 h 4810125"/>
              <a:gd name="connsiteX360" fmla="*/ 3153966 w 4437063"/>
              <a:gd name="connsiteY360" fmla="*/ 2794794 h 4810125"/>
              <a:gd name="connsiteX361" fmla="*/ 3099991 w 4437063"/>
              <a:gd name="connsiteY361" fmla="*/ 2791619 h 4810125"/>
              <a:gd name="connsiteX362" fmla="*/ 3048794 w 4437063"/>
              <a:gd name="connsiteY362" fmla="*/ 2786063 h 4810125"/>
              <a:gd name="connsiteX363" fmla="*/ 3000375 w 4437063"/>
              <a:gd name="connsiteY363" fmla="*/ 2777332 h 4810125"/>
              <a:gd name="connsiteX364" fmla="*/ 2977753 w 4437063"/>
              <a:gd name="connsiteY364" fmla="*/ 2771775 h 4810125"/>
              <a:gd name="connsiteX365" fmla="*/ 2955528 w 4437063"/>
              <a:gd name="connsiteY365" fmla="*/ 2765425 h 4810125"/>
              <a:gd name="connsiteX366" fmla="*/ 2915047 w 4437063"/>
              <a:gd name="connsiteY366" fmla="*/ 2749154 h 4810125"/>
              <a:gd name="connsiteX367" fmla="*/ 2880122 w 4437063"/>
              <a:gd name="connsiteY367" fmla="*/ 2728913 h 4810125"/>
              <a:gd name="connsiteX368" fmla="*/ 2851547 w 4437063"/>
              <a:gd name="connsiteY368" fmla="*/ 2705497 h 4810125"/>
              <a:gd name="connsiteX369" fmla="*/ 2841228 w 4437063"/>
              <a:gd name="connsiteY369" fmla="*/ 2692003 h 4810125"/>
              <a:gd name="connsiteX370" fmla="*/ 2834672 w 4437063"/>
              <a:gd name="connsiteY370" fmla="*/ 2681871 h 4810125"/>
              <a:gd name="connsiteX371" fmla="*/ 2809730 w 4437063"/>
              <a:gd name="connsiteY371" fmla="*/ 2695130 h 4810125"/>
              <a:gd name="connsiteX372" fmla="*/ 2726378 w 4437063"/>
              <a:gd name="connsiteY372" fmla="*/ 2736399 h 4810125"/>
              <a:gd name="connsiteX373" fmla="*/ 2668826 w 4437063"/>
              <a:gd name="connsiteY373" fmla="*/ 2766953 h 4810125"/>
              <a:gd name="connsiteX374" fmla="*/ 2609687 w 4437063"/>
              <a:gd name="connsiteY374" fmla="*/ 2804253 h 4810125"/>
              <a:gd name="connsiteX375" fmla="*/ 2550150 w 4437063"/>
              <a:gd name="connsiteY375" fmla="*/ 2849092 h 4810125"/>
              <a:gd name="connsiteX376" fmla="*/ 2506490 w 4437063"/>
              <a:gd name="connsiteY376" fmla="*/ 2889567 h 4810125"/>
              <a:gd name="connsiteX377" fmla="*/ 2477516 w 4437063"/>
              <a:gd name="connsiteY377" fmla="*/ 2920518 h 4810125"/>
              <a:gd name="connsiteX378" fmla="*/ 2448541 w 4437063"/>
              <a:gd name="connsiteY378" fmla="*/ 2954247 h 4810125"/>
              <a:gd name="connsiteX379" fmla="*/ 2421551 w 4437063"/>
              <a:gd name="connsiteY379" fmla="*/ 2991944 h 4810125"/>
              <a:gd name="connsiteX380" fmla="*/ 2407659 w 4437063"/>
              <a:gd name="connsiteY380" fmla="*/ 3011784 h 4810125"/>
              <a:gd name="connsiteX381" fmla="*/ 2393767 w 4437063"/>
              <a:gd name="connsiteY381" fmla="*/ 3034006 h 4810125"/>
              <a:gd name="connsiteX382" fmla="*/ 2368762 w 4437063"/>
              <a:gd name="connsiteY382" fmla="*/ 3079242 h 4810125"/>
              <a:gd name="connsiteX383" fmla="*/ 2347726 w 4437063"/>
              <a:gd name="connsiteY383" fmla="*/ 3126066 h 4810125"/>
              <a:gd name="connsiteX384" fmla="*/ 2329865 w 4437063"/>
              <a:gd name="connsiteY384" fmla="*/ 3174079 h 4810125"/>
              <a:gd name="connsiteX385" fmla="*/ 2315576 w 4437063"/>
              <a:gd name="connsiteY385" fmla="*/ 3222887 h 4810125"/>
              <a:gd name="connsiteX386" fmla="*/ 2303669 w 4437063"/>
              <a:gd name="connsiteY386" fmla="*/ 3272885 h 4810125"/>
              <a:gd name="connsiteX387" fmla="*/ 2290571 w 4437063"/>
              <a:gd name="connsiteY387" fmla="*/ 3348676 h 4810125"/>
              <a:gd name="connsiteX388" fmla="*/ 2281839 w 4437063"/>
              <a:gd name="connsiteY388" fmla="*/ 3452243 h 4810125"/>
              <a:gd name="connsiteX389" fmla="*/ 2279457 w 4437063"/>
              <a:gd name="connsiteY389" fmla="*/ 3557794 h 4810125"/>
              <a:gd name="connsiteX390" fmla="*/ 2284220 w 4437063"/>
              <a:gd name="connsiteY390" fmla="*/ 3716915 h 4810125"/>
              <a:gd name="connsiteX391" fmla="*/ 2289777 w 4437063"/>
              <a:gd name="connsiteY391" fmla="*/ 3822466 h 4810125"/>
              <a:gd name="connsiteX392" fmla="*/ 2293349 w 4437063"/>
              <a:gd name="connsiteY392" fmla="*/ 3878416 h 4810125"/>
              <a:gd name="connsiteX393" fmla="*/ 2307241 w 4437063"/>
              <a:gd name="connsiteY393" fmla="*/ 4016903 h 4810125"/>
              <a:gd name="connsiteX394" fmla="*/ 2337406 w 4437063"/>
              <a:gd name="connsiteY394" fmla="*/ 4258163 h 4810125"/>
              <a:gd name="connsiteX395" fmla="*/ 2407659 w 4437063"/>
              <a:gd name="connsiteY395" fmla="*/ 4721637 h 4810125"/>
              <a:gd name="connsiteX396" fmla="*/ 2422345 w 4437063"/>
              <a:gd name="connsiteY396" fmla="*/ 4810125 h 4810125"/>
              <a:gd name="connsiteX397" fmla="*/ 1739262 w 4437063"/>
              <a:gd name="connsiteY397" fmla="*/ 4810125 h 4810125"/>
              <a:gd name="connsiteX398" fmla="*/ 1857144 w 4437063"/>
              <a:gd name="connsiteY398" fmla="*/ 4274432 h 4810125"/>
              <a:gd name="connsiteX399" fmla="*/ 1866273 w 4437063"/>
              <a:gd name="connsiteY399" fmla="*/ 4218085 h 4810125"/>
              <a:gd name="connsiteX400" fmla="*/ 1908346 w 4437063"/>
              <a:gd name="connsiteY400" fmla="*/ 3914129 h 4810125"/>
              <a:gd name="connsiteX401" fmla="*/ 1926604 w 4437063"/>
              <a:gd name="connsiteY401" fmla="*/ 3748263 h 4810125"/>
              <a:gd name="connsiteX402" fmla="*/ 1934145 w 4437063"/>
              <a:gd name="connsiteY402" fmla="*/ 3649060 h 4810125"/>
              <a:gd name="connsiteX403" fmla="*/ 1935733 w 4437063"/>
              <a:gd name="connsiteY403" fmla="*/ 3606602 h 4810125"/>
              <a:gd name="connsiteX404" fmla="*/ 1936923 w 4437063"/>
              <a:gd name="connsiteY404" fmla="*/ 3565730 h 4810125"/>
              <a:gd name="connsiteX405" fmla="*/ 1933351 w 4437063"/>
              <a:gd name="connsiteY405" fmla="*/ 3491924 h 4810125"/>
              <a:gd name="connsiteX406" fmla="*/ 1923825 w 4437063"/>
              <a:gd name="connsiteY406" fmla="*/ 3424863 h 4810125"/>
              <a:gd name="connsiteX407" fmla="*/ 1909933 w 4437063"/>
              <a:gd name="connsiteY407" fmla="*/ 3365342 h 4810125"/>
              <a:gd name="connsiteX408" fmla="*/ 1891675 w 4437063"/>
              <a:gd name="connsiteY408" fmla="*/ 3312169 h 4810125"/>
              <a:gd name="connsiteX409" fmla="*/ 1869448 w 4437063"/>
              <a:gd name="connsiteY409" fmla="*/ 3264552 h 4810125"/>
              <a:gd name="connsiteX410" fmla="*/ 1843252 w 4437063"/>
              <a:gd name="connsiteY410" fmla="*/ 3222490 h 4810125"/>
              <a:gd name="connsiteX411" fmla="*/ 1814278 w 4437063"/>
              <a:gd name="connsiteY411" fmla="*/ 3184397 h 4810125"/>
              <a:gd name="connsiteX412" fmla="*/ 1782525 w 4437063"/>
              <a:gd name="connsiteY412" fmla="*/ 3149080 h 4810125"/>
              <a:gd name="connsiteX413" fmla="*/ 1749185 w 4437063"/>
              <a:gd name="connsiteY413" fmla="*/ 3117733 h 4810125"/>
              <a:gd name="connsiteX414" fmla="*/ 1695602 w 4437063"/>
              <a:gd name="connsiteY414" fmla="*/ 3074877 h 4810125"/>
              <a:gd name="connsiteX415" fmla="*/ 1621776 w 4437063"/>
              <a:gd name="connsiteY415" fmla="*/ 3021705 h 4810125"/>
              <a:gd name="connsiteX416" fmla="*/ 1548348 w 4437063"/>
              <a:gd name="connsiteY416" fmla="*/ 2968929 h 4810125"/>
              <a:gd name="connsiteX417" fmla="*/ 1513420 w 4437063"/>
              <a:gd name="connsiteY417" fmla="*/ 2940359 h 4810125"/>
              <a:gd name="connsiteX418" fmla="*/ 1448723 w 4437063"/>
              <a:gd name="connsiteY418" fmla="*/ 2884409 h 4810125"/>
              <a:gd name="connsiteX419" fmla="*/ 1346320 w 4437063"/>
              <a:gd name="connsiteY419" fmla="*/ 2793936 h 4810125"/>
              <a:gd name="connsiteX420" fmla="*/ 1275273 w 4437063"/>
              <a:gd name="connsiteY420" fmla="*/ 2733224 h 4810125"/>
              <a:gd name="connsiteX421" fmla="*/ 1200654 w 4437063"/>
              <a:gd name="connsiteY421" fmla="*/ 2674496 h 4810125"/>
              <a:gd name="connsiteX422" fmla="*/ 1123654 w 4437063"/>
              <a:gd name="connsiteY422" fmla="*/ 2620927 h 4810125"/>
              <a:gd name="connsiteX423" fmla="*/ 1062926 w 4437063"/>
              <a:gd name="connsiteY423" fmla="*/ 2585611 h 4810125"/>
              <a:gd name="connsiteX424" fmla="*/ 1021648 w 4437063"/>
              <a:gd name="connsiteY424" fmla="*/ 2563786 h 4810125"/>
              <a:gd name="connsiteX425" fmla="*/ 979575 w 4437063"/>
              <a:gd name="connsiteY425" fmla="*/ 2545533 h 4810125"/>
              <a:gd name="connsiteX426" fmla="*/ 935518 w 4437063"/>
              <a:gd name="connsiteY426" fmla="*/ 2529661 h 4810125"/>
              <a:gd name="connsiteX427" fmla="*/ 914085 w 4437063"/>
              <a:gd name="connsiteY427" fmla="*/ 2522915 h 4810125"/>
              <a:gd name="connsiteX428" fmla="*/ 871218 w 4437063"/>
              <a:gd name="connsiteY428" fmla="*/ 2511011 h 4810125"/>
              <a:gd name="connsiteX429" fmla="*/ 797790 w 4437063"/>
              <a:gd name="connsiteY429" fmla="*/ 2495932 h 4810125"/>
              <a:gd name="connsiteX430" fmla="*/ 735475 w 4437063"/>
              <a:gd name="connsiteY430" fmla="*/ 2489583 h 4810125"/>
              <a:gd name="connsiteX431" fmla="*/ 679908 w 4437063"/>
              <a:gd name="connsiteY431" fmla="*/ 2487996 h 4810125"/>
              <a:gd name="connsiteX432" fmla="*/ 601716 w 4437063"/>
              <a:gd name="connsiteY432" fmla="*/ 2488789 h 4810125"/>
              <a:gd name="connsiteX433" fmla="*/ 514793 w 4437063"/>
              <a:gd name="connsiteY433" fmla="*/ 2484821 h 4810125"/>
              <a:gd name="connsiteX434" fmla="*/ 446127 w 4437063"/>
              <a:gd name="connsiteY434" fmla="*/ 2474504 h 4810125"/>
              <a:gd name="connsiteX435" fmla="*/ 406436 w 4437063"/>
              <a:gd name="connsiteY435" fmla="*/ 2465377 h 4810125"/>
              <a:gd name="connsiteX436" fmla="*/ 369920 w 4437063"/>
              <a:gd name="connsiteY436" fmla="*/ 2455854 h 4810125"/>
              <a:gd name="connsiteX437" fmla="*/ 306415 w 4437063"/>
              <a:gd name="connsiteY437" fmla="*/ 2436410 h 4810125"/>
              <a:gd name="connsiteX438" fmla="*/ 252832 w 4437063"/>
              <a:gd name="connsiteY438" fmla="*/ 2414983 h 4810125"/>
              <a:gd name="connsiteX439" fmla="*/ 207584 w 4437063"/>
              <a:gd name="connsiteY439" fmla="*/ 2390777 h 4810125"/>
              <a:gd name="connsiteX440" fmla="*/ 170274 w 4437063"/>
              <a:gd name="connsiteY440" fmla="*/ 2364588 h 4810125"/>
              <a:gd name="connsiteX441" fmla="*/ 138125 w 4437063"/>
              <a:gd name="connsiteY441" fmla="*/ 2335224 h 4810125"/>
              <a:gd name="connsiteX442" fmla="*/ 111135 w 4437063"/>
              <a:gd name="connsiteY442" fmla="*/ 2303082 h 4810125"/>
              <a:gd name="connsiteX443" fmla="*/ 86923 w 4437063"/>
              <a:gd name="connsiteY443" fmla="*/ 2268163 h 4810125"/>
              <a:gd name="connsiteX444" fmla="*/ 75413 w 4437063"/>
              <a:gd name="connsiteY444" fmla="*/ 2249116 h 4810125"/>
              <a:gd name="connsiteX445" fmla="*/ 66681 w 4437063"/>
              <a:gd name="connsiteY445" fmla="*/ 2233244 h 4810125"/>
              <a:gd name="connsiteX446" fmla="*/ 53980 w 4437063"/>
              <a:gd name="connsiteY446" fmla="*/ 2201896 h 4810125"/>
              <a:gd name="connsiteX447" fmla="*/ 46835 w 4437063"/>
              <a:gd name="connsiteY447" fmla="*/ 2171738 h 4810125"/>
              <a:gd name="connsiteX448" fmla="*/ 43660 w 4437063"/>
              <a:gd name="connsiteY448" fmla="*/ 2143962 h 4810125"/>
              <a:gd name="connsiteX449" fmla="*/ 44057 w 4437063"/>
              <a:gd name="connsiteY449" fmla="*/ 2108646 h 4810125"/>
              <a:gd name="connsiteX450" fmla="*/ 48423 w 4437063"/>
              <a:gd name="connsiteY450" fmla="*/ 2080472 h 4810125"/>
              <a:gd name="connsiteX451" fmla="*/ 49217 w 4437063"/>
              <a:gd name="connsiteY451" fmla="*/ 2077298 h 4810125"/>
              <a:gd name="connsiteX452" fmla="*/ 50408 w 4437063"/>
              <a:gd name="connsiteY452" fmla="*/ 2091186 h 4810125"/>
              <a:gd name="connsiteX453" fmla="*/ 65093 w 4437063"/>
              <a:gd name="connsiteY453" fmla="*/ 2153088 h 4810125"/>
              <a:gd name="connsiteX454" fmla="*/ 75016 w 4437063"/>
              <a:gd name="connsiteY454" fmla="*/ 2180865 h 4810125"/>
              <a:gd name="connsiteX455" fmla="*/ 87717 w 4437063"/>
              <a:gd name="connsiteY455" fmla="*/ 2208642 h 4810125"/>
              <a:gd name="connsiteX456" fmla="*/ 104784 w 4437063"/>
              <a:gd name="connsiteY456" fmla="*/ 2234434 h 4810125"/>
              <a:gd name="connsiteX457" fmla="*/ 114707 w 4437063"/>
              <a:gd name="connsiteY457" fmla="*/ 2245545 h 4810125"/>
              <a:gd name="connsiteX458" fmla="*/ 124233 w 4437063"/>
              <a:gd name="connsiteY458" fmla="*/ 2255862 h 4810125"/>
              <a:gd name="connsiteX459" fmla="*/ 151620 w 4437063"/>
              <a:gd name="connsiteY459" fmla="*/ 2278877 h 4810125"/>
              <a:gd name="connsiteX460" fmla="*/ 186548 w 4437063"/>
              <a:gd name="connsiteY460" fmla="*/ 2304273 h 4810125"/>
              <a:gd name="connsiteX461" fmla="*/ 229811 w 4437063"/>
              <a:gd name="connsiteY461" fmla="*/ 2329272 h 4810125"/>
              <a:gd name="connsiteX462" fmla="*/ 280616 w 4437063"/>
              <a:gd name="connsiteY462" fmla="*/ 2354271 h 4810125"/>
              <a:gd name="connsiteX463" fmla="*/ 339358 w 4437063"/>
              <a:gd name="connsiteY463" fmla="*/ 2375698 h 4810125"/>
              <a:gd name="connsiteX464" fmla="*/ 405245 w 4437063"/>
              <a:gd name="connsiteY464" fmla="*/ 2393555 h 4810125"/>
              <a:gd name="connsiteX465" fmla="*/ 478277 w 4437063"/>
              <a:gd name="connsiteY465" fmla="*/ 2406253 h 4810125"/>
              <a:gd name="connsiteX466" fmla="*/ 517571 w 4437063"/>
              <a:gd name="connsiteY466" fmla="*/ 2409824 h 4810125"/>
              <a:gd name="connsiteX467" fmla="*/ 553293 w 4437063"/>
              <a:gd name="connsiteY467" fmla="*/ 2411411 h 4810125"/>
              <a:gd name="connsiteX468" fmla="*/ 658077 w 4437063"/>
              <a:gd name="connsiteY468" fmla="*/ 2410618 h 4810125"/>
              <a:gd name="connsiteX469" fmla="*/ 789058 w 4437063"/>
              <a:gd name="connsiteY469" fmla="*/ 2412205 h 4810125"/>
              <a:gd name="connsiteX470" fmla="*/ 895430 w 4437063"/>
              <a:gd name="connsiteY470" fmla="*/ 2420538 h 4810125"/>
              <a:gd name="connsiteX471" fmla="*/ 967271 w 4437063"/>
              <a:gd name="connsiteY471" fmla="*/ 2430061 h 4810125"/>
              <a:gd name="connsiteX472" fmla="*/ 1002596 w 4437063"/>
              <a:gd name="connsiteY472" fmla="*/ 2437601 h 4810125"/>
              <a:gd name="connsiteX473" fmla="*/ 1037524 w 4437063"/>
              <a:gd name="connsiteY473" fmla="*/ 2445537 h 4810125"/>
              <a:gd name="connsiteX474" fmla="*/ 1109762 w 4437063"/>
              <a:gd name="connsiteY474" fmla="*/ 2470536 h 4810125"/>
              <a:gd name="connsiteX475" fmla="*/ 1183190 w 4437063"/>
              <a:gd name="connsiteY475" fmla="*/ 2503471 h 4810125"/>
              <a:gd name="connsiteX476" fmla="*/ 1257809 w 4437063"/>
              <a:gd name="connsiteY476" fmla="*/ 2544343 h 4810125"/>
              <a:gd name="connsiteX477" fmla="*/ 1332825 w 4437063"/>
              <a:gd name="connsiteY477" fmla="*/ 2591563 h 4810125"/>
              <a:gd name="connsiteX478" fmla="*/ 1407842 w 4437063"/>
              <a:gd name="connsiteY478" fmla="*/ 2643545 h 4810125"/>
              <a:gd name="connsiteX479" fmla="*/ 1482461 w 4437063"/>
              <a:gd name="connsiteY479" fmla="*/ 2700289 h 4810125"/>
              <a:gd name="connsiteX480" fmla="*/ 1555492 w 4437063"/>
              <a:gd name="connsiteY480" fmla="*/ 2759414 h 4810125"/>
              <a:gd name="connsiteX481" fmla="*/ 1592008 w 4437063"/>
              <a:gd name="connsiteY481" fmla="*/ 2789571 h 4810125"/>
              <a:gd name="connsiteX482" fmla="*/ 1626936 w 4437063"/>
              <a:gd name="connsiteY482" fmla="*/ 2818935 h 4810125"/>
              <a:gd name="connsiteX483" fmla="*/ 1687267 w 4437063"/>
              <a:gd name="connsiteY483" fmla="*/ 2866552 h 4810125"/>
              <a:gd name="connsiteX484" fmla="*/ 1758710 w 4437063"/>
              <a:gd name="connsiteY484" fmla="*/ 2917344 h 4810125"/>
              <a:gd name="connsiteX485" fmla="*/ 1818644 w 4437063"/>
              <a:gd name="connsiteY485" fmla="*/ 2951866 h 4810125"/>
              <a:gd name="connsiteX486" fmla="*/ 1845237 w 4437063"/>
              <a:gd name="connsiteY486" fmla="*/ 2962580 h 4810125"/>
              <a:gd name="connsiteX487" fmla="*/ 1847221 w 4437063"/>
              <a:gd name="connsiteY487" fmla="*/ 2962977 h 4810125"/>
              <a:gd name="connsiteX488" fmla="*/ 1789669 w 4437063"/>
              <a:gd name="connsiteY488" fmla="*/ 2876869 h 4810125"/>
              <a:gd name="connsiteX489" fmla="*/ 1692426 w 4437063"/>
              <a:gd name="connsiteY489" fmla="*/ 2740367 h 4810125"/>
              <a:gd name="connsiteX490" fmla="*/ 1612647 w 4437063"/>
              <a:gd name="connsiteY490" fmla="*/ 2639974 h 4810125"/>
              <a:gd name="connsiteX491" fmla="*/ 1547951 w 4437063"/>
              <a:gd name="connsiteY491" fmla="*/ 2568548 h 4810125"/>
              <a:gd name="connsiteX492" fmla="*/ 1494368 w 4437063"/>
              <a:gd name="connsiteY492" fmla="*/ 2518550 h 4810125"/>
              <a:gd name="connsiteX493" fmla="*/ 1448723 w 4437063"/>
              <a:gd name="connsiteY493" fmla="*/ 2483234 h 4810125"/>
              <a:gd name="connsiteX494" fmla="*/ 1407445 w 4437063"/>
              <a:gd name="connsiteY494" fmla="*/ 2454267 h 4810125"/>
              <a:gd name="connsiteX495" fmla="*/ 1367357 w 4437063"/>
              <a:gd name="connsiteY495" fmla="*/ 2425300 h 4810125"/>
              <a:gd name="connsiteX496" fmla="*/ 1346320 w 4437063"/>
              <a:gd name="connsiteY496" fmla="*/ 2408237 h 4810125"/>
              <a:gd name="connsiteX497" fmla="*/ 1326078 w 4437063"/>
              <a:gd name="connsiteY497" fmla="*/ 2391571 h 4810125"/>
              <a:gd name="connsiteX498" fmla="*/ 1260191 w 4437063"/>
              <a:gd name="connsiteY498" fmla="*/ 2349509 h 4810125"/>
              <a:gd name="connsiteX499" fmla="*/ 1169695 w 4437063"/>
              <a:gd name="connsiteY499" fmla="*/ 2299511 h 4810125"/>
              <a:gd name="connsiteX500" fmla="*/ 1059751 w 4437063"/>
              <a:gd name="connsiteY500" fmla="*/ 2247529 h 4810125"/>
              <a:gd name="connsiteX501" fmla="*/ 936312 w 4437063"/>
              <a:gd name="connsiteY501" fmla="*/ 2197134 h 4810125"/>
              <a:gd name="connsiteX502" fmla="*/ 837481 w 4437063"/>
              <a:gd name="connsiteY502" fmla="*/ 2164199 h 4810125"/>
              <a:gd name="connsiteX503" fmla="*/ 770403 w 4437063"/>
              <a:gd name="connsiteY503" fmla="*/ 2145152 h 4810125"/>
              <a:gd name="connsiteX504" fmla="*/ 703325 w 4437063"/>
              <a:gd name="connsiteY504" fmla="*/ 2129280 h 4810125"/>
              <a:gd name="connsiteX505" fmla="*/ 636644 w 4437063"/>
              <a:gd name="connsiteY505" fmla="*/ 2117375 h 4810125"/>
              <a:gd name="connsiteX506" fmla="*/ 570757 w 4437063"/>
              <a:gd name="connsiteY506" fmla="*/ 2109836 h 4810125"/>
              <a:gd name="connsiteX507" fmla="*/ 507648 w 4437063"/>
              <a:gd name="connsiteY507" fmla="*/ 2107455 h 4810125"/>
              <a:gd name="connsiteX508" fmla="*/ 476689 w 4437063"/>
              <a:gd name="connsiteY508" fmla="*/ 2108249 h 4810125"/>
              <a:gd name="connsiteX509" fmla="*/ 401673 w 4437063"/>
              <a:gd name="connsiteY509" fmla="*/ 2111820 h 4810125"/>
              <a:gd name="connsiteX510" fmla="*/ 315147 w 4437063"/>
              <a:gd name="connsiteY510" fmla="*/ 2111027 h 4810125"/>
              <a:gd name="connsiteX511" fmla="*/ 268311 w 4437063"/>
              <a:gd name="connsiteY511" fmla="*/ 2105074 h 4810125"/>
              <a:gd name="connsiteX512" fmla="*/ 227826 w 4437063"/>
              <a:gd name="connsiteY512" fmla="*/ 2093964 h 4810125"/>
              <a:gd name="connsiteX513" fmla="*/ 192501 w 4437063"/>
              <a:gd name="connsiteY513" fmla="*/ 2075710 h 4810125"/>
              <a:gd name="connsiteX514" fmla="*/ 158367 w 4437063"/>
              <a:gd name="connsiteY514" fmla="*/ 2049521 h 4810125"/>
              <a:gd name="connsiteX515" fmla="*/ 125423 w 4437063"/>
              <a:gd name="connsiteY515" fmla="*/ 2013808 h 4810125"/>
              <a:gd name="connsiteX516" fmla="*/ 107959 w 4437063"/>
              <a:gd name="connsiteY516" fmla="*/ 1991587 h 4810125"/>
              <a:gd name="connsiteX517" fmla="*/ 77794 w 4437063"/>
              <a:gd name="connsiteY517" fmla="*/ 1949922 h 4810125"/>
              <a:gd name="connsiteX518" fmla="*/ 35325 w 4437063"/>
              <a:gd name="connsiteY518" fmla="*/ 1884051 h 4810125"/>
              <a:gd name="connsiteX519" fmla="*/ 3175 w 4437063"/>
              <a:gd name="connsiteY519" fmla="*/ 1822149 h 4810125"/>
              <a:gd name="connsiteX520" fmla="*/ 0 w 4437063"/>
              <a:gd name="connsiteY520" fmla="*/ 1814610 h 4810125"/>
              <a:gd name="connsiteX521" fmla="*/ 11907 w 4437063"/>
              <a:gd name="connsiteY521" fmla="*/ 1832069 h 4810125"/>
              <a:gd name="connsiteX522" fmla="*/ 82160 w 4437063"/>
              <a:gd name="connsiteY522" fmla="*/ 1926113 h 4810125"/>
              <a:gd name="connsiteX523" fmla="*/ 127408 w 4437063"/>
              <a:gd name="connsiteY523" fmla="*/ 1976111 h 4810125"/>
              <a:gd name="connsiteX524" fmla="*/ 158367 w 4437063"/>
              <a:gd name="connsiteY524" fmla="*/ 2005475 h 4810125"/>
              <a:gd name="connsiteX525" fmla="*/ 173847 w 4437063"/>
              <a:gd name="connsiteY525" fmla="*/ 2017776 h 4810125"/>
              <a:gd name="connsiteX526" fmla="*/ 188135 w 4437063"/>
              <a:gd name="connsiteY526" fmla="*/ 2028093 h 4810125"/>
              <a:gd name="connsiteX527" fmla="*/ 217904 w 4437063"/>
              <a:gd name="connsiteY527" fmla="*/ 2041982 h 4810125"/>
              <a:gd name="connsiteX528" fmla="*/ 248069 w 4437063"/>
              <a:gd name="connsiteY528" fmla="*/ 2049521 h 4810125"/>
              <a:gd name="connsiteX529" fmla="*/ 278234 w 4437063"/>
              <a:gd name="connsiteY529" fmla="*/ 2051902 h 4810125"/>
              <a:gd name="connsiteX530" fmla="*/ 323879 w 4437063"/>
              <a:gd name="connsiteY530" fmla="*/ 2047537 h 4810125"/>
              <a:gd name="connsiteX531" fmla="*/ 388972 w 4437063"/>
              <a:gd name="connsiteY531" fmla="*/ 2035633 h 4810125"/>
              <a:gd name="connsiteX532" fmla="*/ 422709 w 4437063"/>
              <a:gd name="connsiteY532" fmla="*/ 2030474 h 4810125"/>
              <a:gd name="connsiteX533" fmla="*/ 461210 w 4437063"/>
              <a:gd name="connsiteY533" fmla="*/ 2026109 h 4810125"/>
              <a:gd name="connsiteX534" fmla="*/ 538607 w 4437063"/>
              <a:gd name="connsiteY534" fmla="*/ 2021348 h 4810125"/>
              <a:gd name="connsiteX535" fmla="*/ 613623 w 4437063"/>
              <a:gd name="connsiteY535" fmla="*/ 2021744 h 4810125"/>
              <a:gd name="connsiteX536" fmla="*/ 687846 w 4437063"/>
              <a:gd name="connsiteY536" fmla="*/ 2026903 h 4810125"/>
              <a:gd name="connsiteX537" fmla="*/ 759290 w 4437063"/>
              <a:gd name="connsiteY537" fmla="*/ 2036426 h 4810125"/>
              <a:gd name="connsiteX538" fmla="*/ 829146 w 4437063"/>
              <a:gd name="connsiteY538" fmla="*/ 2048727 h 4810125"/>
              <a:gd name="connsiteX539" fmla="*/ 896224 w 4437063"/>
              <a:gd name="connsiteY539" fmla="*/ 2064600 h 4810125"/>
              <a:gd name="connsiteX540" fmla="*/ 960523 w 4437063"/>
              <a:gd name="connsiteY540" fmla="*/ 2082456 h 4810125"/>
              <a:gd name="connsiteX541" fmla="*/ 1051019 w 4437063"/>
              <a:gd name="connsiteY541" fmla="*/ 2113011 h 4810125"/>
              <a:gd name="connsiteX542" fmla="*/ 1158979 w 4437063"/>
              <a:gd name="connsiteY542" fmla="*/ 2157056 h 4810125"/>
              <a:gd name="connsiteX543" fmla="*/ 1250665 w 4437063"/>
              <a:gd name="connsiteY543" fmla="*/ 2200705 h 4810125"/>
              <a:gd name="connsiteX544" fmla="*/ 1323696 w 4437063"/>
              <a:gd name="connsiteY544" fmla="*/ 2239990 h 4810125"/>
              <a:gd name="connsiteX545" fmla="*/ 1351480 w 4437063"/>
              <a:gd name="connsiteY545" fmla="*/ 2255465 h 4810125"/>
              <a:gd name="connsiteX546" fmla="*/ 1442770 w 4437063"/>
              <a:gd name="connsiteY546" fmla="*/ 2307844 h 4810125"/>
              <a:gd name="connsiteX547" fmla="*/ 1529296 w 4437063"/>
              <a:gd name="connsiteY547" fmla="*/ 2358636 h 4810125"/>
              <a:gd name="connsiteX548" fmla="*/ 1599946 w 4437063"/>
              <a:gd name="connsiteY548" fmla="*/ 2405459 h 4810125"/>
              <a:gd name="connsiteX549" fmla="*/ 1650751 w 4437063"/>
              <a:gd name="connsiteY549" fmla="*/ 2440378 h 4810125"/>
              <a:gd name="connsiteX550" fmla="*/ 1705921 w 4437063"/>
              <a:gd name="connsiteY550" fmla="*/ 2479266 h 4810125"/>
              <a:gd name="connsiteX551" fmla="*/ 1795226 w 4437063"/>
              <a:gd name="connsiteY551" fmla="*/ 2545533 h 4810125"/>
              <a:gd name="connsiteX552" fmla="*/ 1880562 w 4437063"/>
              <a:gd name="connsiteY552" fmla="*/ 2614578 h 4810125"/>
              <a:gd name="connsiteX553" fmla="*/ 1891675 w 4437063"/>
              <a:gd name="connsiteY553" fmla="*/ 2624101 h 4810125"/>
              <a:gd name="connsiteX554" fmla="*/ 1879768 w 4437063"/>
              <a:gd name="connsiteY554" fmla="*/ 2601086 h 4810125"/>
              <a:gd name="connsiteX555" fmla="*/ 1820628 w 4437063"/>
              <a:gd name="connsiteY555" fmla="*/ 2481647 h 4810125"/>
              <a:gd name="connsiteX556" fmla="*/ 1783319 w 4437063"/>
              <a:gd name="connsiteY556" fmla="*/ 2402285 h 4810125"/>
              <a:gd name="connsiteX557" fmla="*/ 1772205 w 4437063"/>
              <a:gd name="connsiteY557" fmla="*/ 2374111 h 4810125"/>
              <a:gd name="connsiteX558" fmla="*/ 1760695 w 4437063"/>
              <a:gd name="connsiteY558" fmla="*/ 2341970 h 4810125"/>
              <a:gd name="connsiteX559" fmla="*/ 1734102 w 4437063"/>
              <a:gd name="connsiteY559" fmla="*/ 2245148 h 4810125"/>
              <a:gd name="connsiteX560" fmla="*/ 1697189 w 4437063"/>
              <a:gd name="connsiteY560" fmla="*/ 2097932 h 4810125"/>
              <a:gd name="connsiteX561" fmla="*/ 1690442 w 4437063"/>
              <a:gd name="connsiteY561" fmla="*/ 2069361 h 4810125"/>
              <a:gd name="connsiteX562" fmla="*/ 1655514 w 4437063"/>
              <a:gd name="connsiteY562" fmla="*/ 2056664 h 4810125"/>
              <a:gd name="connsiteX563" fmla="*/ 1499131 w 4437063"/>
              <a:gd name="connsiteY563" fmla="*/ 1991587 h 4810125"/>
              <a:gd name="connsiteX564" fmla="*/ 1428878 w 4437063"/>
              <a:gd name="connsiteY564" fmla="*/ 1958652 h 4810125"/>
              <a:gd name="connsiteX565" fmla="*/ 1359418 w 4437063"/>
              <a:gd name="connsiteY565" fmla="*/ 1922145 h 4810125"/>
              <a:gd name="connsiteX566" fmla="*/ 1295119 w 4437063"/>
              <a:gd name="connsiteY566" fmla="*/ 1882861 h 4810125"/>
              <a:gd name="connsiteX567" fmla="*/ 1267335 w 4437063"/>
              <a:gd name="connsiteY567" fmla="*/ 1863021 h 4810125"/>
              <a:gd name="connsiteX568" fmla="*/ 1239155 w 4437063"/>
              <a:gd name="connsiteY568" fmla="*/ 1842386 h 4810125"/>
              <a:gd name="connsiteX569" fmla="*/ 1167314 w 4437063"/>
              <a:gd name="connsiteY569" fmla="*/ 1801118 h 4810125"/>
              <a:gd name="connsiteX570" fmla="*/ 1081184 w 4437063"/>
              <a:gd name="connsiteY570" fmla="*/ 1761834 h 4810125"/>
              <a:gd name="connsiteX571" fmla="*/ 986719 w 4437063"/>
              <a:gd name="connsiteY571" fmla="*/ 1724931 h 4810125"/>
              <a:gd name="connsiteX572" fmla="*/ 887492 w 4437063"/>
              <a:gd name="connsiteY572" fmla="*/ 1693186 h 4810125"/>
              <a:gd name="connsiteX573" fmla="*/ 787867 w 4437063"/>
              <a:gd name="connsiteY573" fmla="*/ 1668584 h 4810125"/>
              <a:gd name="connsiteX574" fmla="*/ 693799 w 4437063"/>
              <a:gd name="connsiteY574" fmla="*/ 1652711 h 4810125"/>
              <a:gd name="connsiteX575" fmla="*/ 630294 w 4437063"/>
              <a:gd name="connsiteY575" fmla="*/ 1647950 h 4810125"/>
              <a:gd name="connsiteX576" fmla="*/ 591000 w 4437063"/>
              <a:gd name="connsiteY576" fmla="*/ 1648347 h 4810125"/>
              <a:gd name="connsiteX577" fmla="*/ 573536 w 4437063"/>
              <a:gd name="connsiteY577" fmla="*/ 1649934 h 4810125"/>
              <a:gd name="connsiteX578" fmla="*/ 556071 w 4437063"/>
              <a:gd name="connsiteY578" fmla="*/ 1651918 h 4810125"/>
              <a:gd name="connsiteX579" fmla="*/ 522731 w 4437063"/>
              <a:gd name="connsiteY579" fmla="*/ 1658267 h 4810125"/>
              <a:gd name="connsiteX580" fmla="*/ 476292 w 4437063"/>
              <a:gd name="connsiteY580" fmla="*/ 1672155 h 4810125"/>
              <a:gd name="connsiteX581" fmla="*/ 421122 w 4437063"/>
              <a:gd name="connsiteY581" fmla="*/ 1696361 h 4810125"/>
              <a:gd name="connsiteX582" fmla="*/ 373890 w 4437063"/>
              <a:gd name="connsiteY582" fmla="*/ 1724534 h 4810125"/>
              <a:gd name="connsiteX583" fmla="*/ 335786 w 4437063"/>
              <a:gd name="connsiteY583" fmla="*/ 1753501 h 4810125"/>
              <a:gd name="connsiteX584" fmla="*/ 306415 w 4437063"/>
              <a:gd name="connsiteY584" fmla="*/ 1779691 h 4810125"/>
              <a:gd name="connsiteX585" fmla="*/ 278631 w 4437063"/>
              <a:gd name="connsiteY585" fmla="*/ 1809054 h 4810125"/>
              <a:gd name="connsiteX586" fmla="*/ 275059 w 4437063"/>
              <a:gd name="connsiteY586" fmla="*/ 1813419 h 4810125"/>
              <a:gd name="connsiteX587" fmla="*/ 285378 w 4437063"/>
              <a:gd name="connsiteY587" fmla="*/ 1799134 h 4810125"/>
              <a:gd name="connsiteX588" fmla="*/ 349281 w 4437063"/>
              <a:gd name="connsiteY588" fmla="*/ 1722947 h 4810125"/>
              <a:gd name="connsiteX589" fmla="*/ 389766 w 4437063"/>
              <a:gd name="connsiteY589" fmla="*/ 1684456 h 4810125"/>
              <a:gd name="connsiteX590" fmla="*/ 418343 w 4437063"/>
              <a:gd name="connsiteY590" fmla="*/ 1662235 h 4810125"/>
              <a:gd name="connsiteX591" fmla="*/ 432632 w 4437063"/>
              <a:gd name="connsiteY591" fmla="*/ 1653505 h 4810125"/>
              <a:gd name="connsiteX592" fmla="*/ 458828 w 4437063"/>
              <a:gd name="connsiteY592" fmla="*/ 1639220 h 4810125"/>
              <a:gd name="connsiteX593" fmla="*/ 500504 w 4437063"/>
              <a:gd name="connsiteY593" fmla="*/ 1621760 h 4810125"/>
              <a:gd name="connsiteX594" fmla="*/ 530669 w 4437063"/>
              <a:gd name="connsiteY594" fmla="*/ 1611840 h 4810125"/>
              <a:gd name="connsiteX595" fmla="*/ 563613 w 4437063"/>
              <a:gd name="connsiteY595" fmla="*/ 1604301 h 4810125"/>
              <a:gd name="connsiteX596" fmla="*/ 600129 w 4437063"/>
              <a:gd name="connsiteY596" fmla="*/ 1598745 h 4810125"/>
              <a:gd name="connsiteX597" fmla="*/ 662840 w 4437063"/>
              <a:gd name="connsiteY597" fmla="*/ 1592793 h 4810125"/>
              <a:gd name="connsiteX598" fmla="*/ 712454 w 4437063"/>
              <a:gd name="connsiteY598" fmla="*/ 1592396 h 4810125"/>
              <a:gd name="connsiteX599" fmla="*/ 764053 w 4437063"/>
              <a:gd name="connsiteY599" fmla="*/ 1592793 h 4810125"/>
              <a:gd name="connsiteX600" fmla="*/ 865662 w 4437063"/>
              <a:gd name="connsiteY600" fmla="*/ 1599539 h 4810125"/>
              <a:gd name="connsiteX601" fmla="*/ 943853 w 4437063"/>
              <a:gd name="connsiteY601" fmla="*/ 1611443 h 4810125"/>
              <a:gd name="connsiteX602" fmla="*/ 997833 w 4437063"/>
              <a:gd name="connsiteY602" fmla="*/ 1622951 h 4810125"/>
              <a:gd name="connsiteX603" fmla="*/ 1054591 w 4437063"/>
              <a:gd name="connsiteY603" fmla="*/ 1637236 h 4810125"/>
              <a:gd name="connsiteX604" fmla="*/ 1113731 w 4437063"/>
              <a:gd name="connsiteY604" fmla="*/ 1655886 h 4810125"/>
              <a:gd name="connsiteX605" fmla="*/ 1145087 w 4437063"/>
              <a:gd name="connsiteY605" fmla="*/ 1665806 h 4810125"/>
              <a:gd name="connsiteX606" fmla="*/ 1174061 w 4437063"/>
              <a:gd name="connsiteY606" fmla="*/ 1675726 h 4810125"/>
              <a:gd name="connsiteX607" fmla="*/ 1204226 w 4437063"/>
              <a:gd name="connsiteY607" fmla="*/ 1680885 h 4810125"/>
              <a:gd name="connsiteX608" fmla="*/ 1218118 w 4437063"/>
              <a:gd name="connsiteY608" fmla="*/ 1680488 h 4810125"/>
              <a:gd name="connsiteX609" fmla="*/ 1228041 w 4437063"/>
              <a:gd name="connsiteY609" fmla="*/ 1676123 h 4810125"/>
              <a:gd name="connsiteX610" fmla="*/ 1233201 w 4437063"/>
              <a:gd name="connsiteY610" fmla="*/ 1669774 h 4810125"/>
              <a:gd name="connsiteX611" fmla="*/ 1234392 w 4437063"/>
              <a:gd name="connsiteY611" fmla="*/ 1659854 h 4810125"/>
              <a:gd name="connsiteX612" fmla="*/ 1233598 w 4437063"/>
              <a:gd name="connsiteY612" fmla="*/ 1647950 h 4810125"/>
              <a:gd name="connsiteX613" fmla="*/ 1221294 w 4437063"/>
              <a:gd name="connsiteY613" fmla="*/ 1610253 h 4810125"/>
              <a:gd name="connsiteX614" fmla="*/ 1195891 w 4437063"/>
              <a:gd name="connsiteY614" fmla="*/ 1552715 h 4810125"/>
              <a:gd name="connsiteX615" fmla="*/ 1181206 w 4437063"/>
              <a:gd name="connsiteY615" fmla="*/ 1512638 h 4810125"/>
              <a:gd name="connsiteX616" fmla="*/ 1176046 w 4437063"/>
              <a:gd name="connsiteY616" fmla="*/ 1493194 h 4810125"/>
              <a:gd name="connsiteX617" fmla="*/ 1172870 w 4437063"/>
              <a:gd name="connsiteY617" fmla="*/ 1475734 h 4810125"/>
              <a:gd name="connsiteX618" fmla="*/ 1171283 w 4437063"/>
              <a:gd name="connsiteY618" fmla="*/ 1432879 h 4810125"/>
              <a:gd name="connsiteX619" fmla="*/ 1174061 w 4437063"/>
              <a:gd name="connsiteY619" fmla="*/ 1354311 h 4810125"/>
              <a:gd name="connsiteX620" fmla="*/ 1178030 w 4437063"/>
              <a:gd name="connsiteY620" fmla="*/ 1264235 h 4810125"/>
              <a:gd name="connsiteX621" fmla="*/ 1178030 w 4437063"/>
              <a:gd name="connsiteY621" fmla="*/ 1202729 h 4810125"/>
              <a:gd name="connsiteX622" fmla="*/ 1173267 w 4437063"/>
              <a:gd name="connsiteY622" fmla="*/ 1142811 h 4810125"/>
              <a:gd name="connsiteX623" fmla="*/ 1162948 w 4437063"/>
              <a:gd name="connsiteY623" fmla="*/ 1086861 h 4810125"/>
              <a:gd name="connsiteX624" fmla="*/ 1155010 w 4437063"/>
              <a:gd name="connsiteY624" fmla="*/ 1061068 h 4810125"/>
              <a:gd name="connsiteX625" fmla="*/ 1136752 w 4437063"/>
              <a:gd name="connsiteY625" fmla="*/ 1013451 h 4810125"/>
              <a:gd name="connsiteX626" fmla="*/ 1109762 w 4437063"/>
              <a:gd name="connsiteY626" fmla="*/ 953137 h 4810125"/>
              <a:gd name="connsiteX627" fmla="*/ 1089519 w 4437063"/>
              <a:gd name="connsiteY627" fmla="*/ 916630 h 4810125"/>
              <a:gd name="connsiteX628" fmla="*/ 1066895 w 4437063"/>
              <a:gd name="connsiteY628" fmla="*/ 881314 h 4810125"/>
              <a:gd name="connsiteX629" fmla="*/ 1039112 w 4437063"/>
              <a:gd name="connsiteY629" fmla="*/ 845998 h 4810125"/>
              <a:gd name="connsiteX630" fmla="*/ 1006168 w 4437063"/>
              <a:gd name="connsiteY630" fmla="*/ 809095 h 4810125"/>
              <a:gd name="connsiteX631" fmla="*/ 966477 w 4437063"/>
              <a:gd name="connsiteY631" fmla="*/ 769414 h 4810125"/>
              <a:gd name="connsiteX632" fmla="*/ 943456 w 4437063"/>
              <a:gd name="connsiteY632" fmla="*/ 747589 h 4810125"/>
              <a:gd name="connsiteX633" fmla="*/ 920435 w 4437063"/>
              <a:gd name="connsiteY633" fmla="*/ 725765 h 4810125"/>
              <a:gd name="connsiteX634" fmla="*/ 880744 w 4437063"/>
              <a:gd name="connsiteY634" fmla="*/ 684497 h 4810125"/>
              <a:gd name="connsiteX635" fmla="*/ 848595 w 4437063"/>
              <a:gd name="connsiteY635" fmla="*/ 645609 h 4810125"/>
              <a:gd name="connsiteX636" fmla="*/ 823192 w 4437063"/>
              <a:gd name="connsiteY636" fmla="*/ 606325 h 4810125"/>
              <a:gd name="connsiteX637" fmla="*/ 801759 w 4437063"/>
              <a:gd name="connsiteY637" fmla="*/ 565850 h 4810125"/>
              <a:gd name="connsiteX638" fmla="*/ 785089 w 4437063"/>
              <a:gd name="connsiteY638" fmla="*/ 522598 h 4810125"/>
              <a:gd name="connsiteX639" fmla="*/ 770403 w 4437063"/>
              <a:gd name="connsiteY639" fmla="*/ 475378 h 4810125"/>
              <a:gd name="connsiteX640" fmla="*/ 758099 w 4437063"/>
              <a:gd name="connsiteY640" fmla="*/ 422205 h 4810125"/>
              <a:gd name="connsiteX641" fmla="*/ 752145 w 4437063"/>
              <a:gd name="connsiteY641" fmla="*/ 393238 h 4810125"/>
              <a:gd name="connsiteX642" fmla="*/ 723568 w 4437063"/>
              <a:gd name="connsiteY642" fmla="*/ 246022 h 4810125"/>
              <a:gd name="connsiteX643" fmla="*/ 721403 w 4437063"/>
              <a:gd name="connsiteY643" fmla="*/ 232026 h 4810125"/>
              <a:gd name="connsiteX644" fmla="*/ 731903 w 4437063"/>
              <a:gd name="connsiteY644" fmla="*/ 284512 h 4810125"/>
              <a:gd name="connsiteX645" fmla="*/ 748970 w 4437063"/>
              <a:gd name="connsiteY645" fmla="*/ 348399 h 4810125"/>
              <a:gd name="connsiteX646" fmla="*/ 773975 w 4437063"/>
              <a:gd name="connsiteY646" fmla="*/ 421808 h 4810125"/>
              <a:gd name="connsiteX647" fmla="*/ 798981 w 4437063"/>
              <a:gd name="connsiteY647" fmla="*/ 480139 h 4810125"/>
              <a:gd name="connsiteX648" fmla="*/ 818429 w 4437063"/>
              <a:gd name="connsiteY648" fmla="*/ 519027 h 4810125"/>
              <a:gd name="connsiteX649" fmla="*/ 840656 w 4437063"/>
              <a:gd name="connsiteY649" fmla="*/ 557121 h 4810125"/>
              <a:gd name="connsiteX650" fmla="*/ 865662 w 4437063"/>
              <a:gd name="connsiteY650" fmla="*/ 593627 h 4810125"/>
              <a:gd name="connsiteX651" fmla="*/ 893445 w 4437063"/>
              <a:gd name="connsiteY651" fmla="*/ 628546 h 4810125"/>
              <a:gd name="connsiteX652" fmla="*/ 924801 w 4437063"/>
              <a:gd name="connsiteY652" fmla="*/ 659894 h 4810125"/>
              <a:gd name="connsiteX653" fmla="*/ 941869 w 4437063"/>
              <a:gd name="connsiteY653" fmla="*/ 674973 h 4810125"/>
              <a:gd name="connsiteX654" fmla="*/ 1004977 w 4437063"/>
              <a:gd name="connsiteY654" fmla="*/ 726162 h 4810125"/>
              <a:gd name="connsiteX655" fmla="*/ 1075230 w 4437063"/>
              <a:gd name="connsiteY655" fmla="*/ 786477 h 4810125"/>
              <a:gd name="connsiteX656" fmla="*/ 1111746 w 4437063"/>
              <a:gd name="connsiteY656" fmla="*/ 821793 h 4810125"/>
              <a:gd name="connsiteX657" fmla="*/ 1141118 w 4437063"/>
              <a:gd name="connsiteY657" fmla="*/ 857109 h 4810125"/>
              <a:gd name="connsiteX658" fmla="*/ 1165329 w 4437063"/>
              <a:gd name="connsiteY658" fmla="*/ 894409 h 4810125"/>
              <a:gd name="connsiteX659" fmla="*/ 1184778 w 4437063"/>
              <a:gd name="connsiteY659" fmla="*/ 937264 h 4810125"/>
              <a:gd name="connsiteX660" fmla="*/ 1202242 w 4437063"/>
              <a:gd name="connsiteY660" fmla="*/ 988056 h 4810125"/>
              <a:gd name="connsiteX661" fmla="*/ 1210577 w 4437063"/>
              <a:gd name="connsiteY661" fmla="*/ 1018610 h 4810125"/>
              <a:gd name="connsiteX662" fmla="*/ 1225660 w 4437063"/>
              <a:gd name="connsiteY662" fmla="*/ 1078528 h 4810125"/>
              <a:gd name="connsiteX663" fmla="*/ 1249871 w 4437063"/>
              <a:gd name="connsiteY663" fmla="*/ 1181302 h 4810125"/>
              <a:gd name="connsiteX664" fmla="*/ 1266144 w 4437063"/>
              <a:gd name="connsiteY664" fmla="*/ 1272568 h 4810125"/>
              <a:gd name="connsiteX665" fmla="*/ 1276861 w 4437063"/>
              <a:gd name="connsiteY665" fmla="*/ 1364231 h 4810125"/>
              <a:gd name="connsiteX666" fmla="*/ 1280830 w 4437063"/>
              <a:gd name="connsiteY666" fmla="*/ 1413832 h 4810125"/>
              <a:gd name="connsiteX667" fmla="*/ 1283609 w 4437063"/>
              <a:gd name="connsiteY667" fmla="*/ 1440022 h 4810125"/>
              <a:gd name="connsiteX668" fmla="*/ 1295913 w 4437063"/>
              <a:gd name="connsiteY668" fmla="*/ 1496369 h 4810125"/>
              <a:gd name="connsiteX669" fmla="*/ 1315758 w 4437063"/>
              <a:gd name="connsiteY669" fmla="*/ 1553906 h 4810125"/>
              <a:gd name="connsiteX670" fmla="*/ 1341557 w 4437063"/>
              <a:gd name="connsiteY670" fmla="*/ 1611840 h 4810125"/>
              <a:gd name="connsiteX671" fmla="*/ 1372516 w 4437063"/>
              <a:gd name="connsiteY671" fmla="*/ 1668187 h 4810125"/>
              <a:gd name="connsiteX672" fmla="*/ 1406254 w 4437063"/>
              <a:gd name="connsiteY672" fmla="*/ 1720169 h 4810125"/>
              <a:gd name="connsiteX673" fmla="*/ 1442770 w 4437063"/>
              <a:gd name="connsiteY673" fmla="*/ 1765802 h 4810125"/>
              <a:gd name="connsiteX674" fmla="*/ 1480079 w 4437063"/>
              <a:gd name="connsiteY674" fmla="*/ 1803896 h 4810125"/>
              <a:gd name="connsiteX675" fmla="*/ 1498337 w 4437063"/>
              <a:gd name="connsiteY675" fmla="*/ 1818181 h 4810125"/>
              <a:gd name="connsiteX676" fmla="*/ 1516595 w 4437063"/>
              <a:gd name="connsiteY676" fmla="*/ 1831673 h 4810125"/>
              <a:gd name="connsiteX677" fmla="*/ 1549935 w 4437063"/>
              <a:gd name="connsiteY677" fmla="*/ 1851116 h 4810125"/>
              <a:gd name="connsiteX678" fmla="*/ 1578910 w 4437063"/>
              <a:gd name="connsiteY678" fmla="*/ 1863814 h 4810125"/>
              <a:gd name="connsiteX679" fmla="*/ 1603518 w 4437063"/>
              <a:gd name="connsiteY679" fmla="*/ 1871354 h 4810125"/>
              <a:gd name="connsiteX680" fmla="*/ 1632890 w 4437063"/>
              <a:gd name="connsiteY680" fmla="*/ 1875322 h 4810125"/>
              <a:gd name="connsiteX681" fmla="*/ 1653926 w 4437063"/>
              <a:gd name="connsiteY681" fmla="*/ 1873338 h 4810125"/>
              <a:gd name="connsiteX682" fmla="*/ 1655911 w 4437063"/>
              <a:gd name="connsiteY682" fmla="*/ 1872544 h 4810125"/>
              <a:gd name="connsiteX683" fmla="*/ 1653529 w 4437063"/>
              <a:gd name="connsiteY683" fmla="*/ 1856275 h 4810125"/>
              <a:gd name="connsiteX684" fmla="*/ 1633287 w 4437063"/>
              <a:gd name="connsiteY684" fmla="*/ 1764215 h 4810125"/>
              <a:gd name="connsiteX685" fmla="*/ 1611060 w 4437063"/>
              <a:gd name="connsiteY685" fmla="*/ 1690805 h 4810125"/>
              <a:gd name="connsiteX686" fmla="*/ 1596771 w 4437063"/>
              <a:gd name="connsiteY686" fmla="*/ 1656283 h 4810125"/>
              <a:gd name="connsiteX687" fmla="*/ 1582482 w 4437063"/>
              <a:gd name="connsiteY687" fmla="*/ 1623744 h 4810125"/>
              <a:gd name="connsiteX688" fmla="*/ 1556286 w 4437063"/>
              <a:gd name="connsiteY688" fmla="*/ 1563033 h 4810125"/>
              <a:gd name="connsiteX689" fmla="*/ 1532868 w 4437063"/>
              <a:gd name="connsiteY689" fmla="*/ 1497956 h 4810125"/>
              <a:gd name="connsiteX690" fmla="*/ 1513817 w 4437063"/>
              <a:gd name="connsiteY690" fmla="*/ 1418197 h 4810125"/>
              <a:gd name="connsiteX691" fmla="*/ 1506275 w 4437063"/>
              <a:gd name="connsiteY691" fmla="*/ 1369389 h 4810125"/>
              <a:gd name="connsiteX692" fmla="*/ 1503100 w 4437063"/>
              <a:gd name="connsiteY692" fmla="*/ 1343597 h 4810125"/>
              <a:gd name="connsiteX693" fmla="*/ 1503100 w 4437063"/>
              <a:gd name="connsiteY693" fmla="*/ 1293202 h 4810125"/>
              <a:gd name="connsiteX694" fmla="*/ 1510244 w 4437063"/>
              <a:gd name="connsiteY694" fmla="*/ 1242014 h 4810125"/>
              <a:gd name="connsiteX695" fmla="*/ 1522549 w 4437063"/>
              <a:gd name="connsiteY695" fmla="*/ 1189238 h 4810125"/>
              <a:gd name="connsiteX696" fmla="*/ 1547951 w 4437063"/>
              <a:gd name="connsiteY696" fmla="*/ 1104321 h 4810125"/>
              <a:gd name="connsiteX697" fmla="*/ 1590023 w 4437063"/>
              <a:gd name="connsiteY697" fmla="*/ 970596 h 4810125"/>
              <a:gd name="connsiteX698" fmla="*/ 1611854 w 4437063"/>
              <a:gd name="connsiteY698" fmla="*/ 890044 h 4810125"/>
              <a:gd name="connsiteX699" fmla="*/ 1617410 w 4437063"/>
              <a:gd name="connsiteY699" fmla="*/ 865045 h 4810125"/>
              <a:gd name="connsiteX700" fmla="*/ 1624555 w 4437063"/>
              <a:gd name="connsiteY700" fmla="*/ 814650 h 4810125"/>
              <a:gd name="connsiteX701" fmla="*/ 1626936 w 4437063"/>
              <a:gd name="connsiteY701" fmla="*/ 765049 h 4810125"/>
              <a:gd name="connsiteX702" fmla="*/ 1624555 w 4437063"/>
              <a:gd name="connsiteY702" fmla="*/ 714654 h 4810125"/>
              <a:gd name="connsiteX703" fmla="*/ 1617807 w 4437063"/>
              <a:gd name="connsiteY703" fmla="*/ 664656 h 4810125"/>
              <a:gd name="connsiteX704" fmla="*/ 1607091 w 4437063"/>
              <a:gd name="connsiteY704" fmla="*/ 615848 h 4810125"/>
              <a:gd name="connsiteX705" fmla="*/ 1591611 w 4437063"/>
              <a:gd name="connsiteY705" fmla="*/ 567438 h 4810125"/>
              <a:gd name="connsiteX706" fmla="*/ 1572559 w 4437063"/>
              <a:gd name="connsiteY706" fmla="*/ 520614 h 4810125"/>
              <a:gd name="connsiteX707" fmla="*/ 1549935 w 4437063"/>
              <a:gd name="connsiteY707" fmla="*/ 475378 h 4810125"/>
              <a:gd name="connsiteX708" fmla="*/ 1523739 w 4437063"/>
              <a:gd name="connsiteY708" fmla="*/ 431729 h 4810125"/>
              <a:gd name="connsiteX709" fmla="*/ 1494368 w 4437063"/>
              <a:gd name="connsiteY709" fmla="*/ 390064 h 4810125"/>
              <a:gd name="connsiteX710" fmla="*/ 1461821 w 4437063"/>
              <a:gd name="connsiteY710" fmla="*/ 350780 h 4810125"/>
              <a:gd name="connsiteX711" fmla="*/ 1426893 w 4437063"/>
              <a:gd name="connsiteY711" fmla="*/ 315067 h 4810125"/>
              <a:gd name="connsiteX712" fmla="*/ 1389584 w 4437063"/>
              <a:gd name="connsiteY712" fmla="*/ 280941 h 4810125"/>
              <a:gd name="connsiteX713" fmla="*/ 1349496 w 4437063"/>
              <a:gd name="connsiteY713" fmla="*/ 250387 h 4810125"/>
              <a:gd name="connsiteX714" fmla="*/ 1306629 w 4437063"/>
              <a:gd name="connsiteY714" fmla="*/ 223800 h 4810125"/>
              <a:gd name="connsiteX715" fmla="*/ 1285196 w 4437063"/>
              <a:gd name="connsiteY715" fmla="*/ 211896 h 4810125"/>
              <a:gd name="connsiteX716" fmla="*/ 1242330 w 4437063"/>
              <a:gd name="connsiteY716" fmla="*/ 190468 h 4810125"/>
              <a:gd name="connsiteX717" fmla="*/ 1171680 w 4437063"/>
              <a:gd name="connsiteY717" fmla="*/ 157136 h 4810125"/>
              <a:gd name="connsiteX718" fmla="*/ 1117700 w 4437063"/>
              <a:gd name="connsiteY718" fmla="*/ 134915 h 4810125"/>
              <a:gd name="connsiteX719" fmla="*/ 1077612 w 4437063"/>
              <a:gd name="connsiteY719" fmla="*/ 121027 h 4810125"/>
              <a:gd name="connsiteX720" fmla="*/ 1049431 w 4437063"/>
              <a:gd name="connsiteY720" fmla="*/ 114281 h 4810125"/>
              <a:gd name="connsiteX721" fmla="*/ 1043178 w 4437063"/>
              <a:gd name="connsiteY721" fmla="*/ 113447 h 4810125"/>
              <a:gd name="connsiteX722" fmla="*/ 1061736 w 4437063"/>
              <a:gd name="connsiteY722" fmla="*/ 113091 h 4810125"/>
              <a:gd name="connsiteX723" fmla="*/ 1116906 w 4437063"/>
              <a:gd name="connsiteY723" fmla="*/ 119836 h 4810125"/>
              <a:gd name="connsiteX724" fmla="*/ 1162551 w 4437063"/>
              <a:gd name="connsiteY724" fmla="*/ 129757 h 4810125"/>
              <a:gd name="connsiteX725" fmla="*/ 1214943 w 4437063"/>
              <a:gd name="connsiteY725" fmla="*/ 145232 h 4810125"/>
              <a:gd name="connsiteX726" fmla="*/ 1273289 w 4437063"/>
              <a:gd name="connsiteY726" fmla="*/ 167850 h 4810125"/>
              <a:gd name="connsiteX727" fmla="*/ 1304645 w 4437063"/>
              <a:gd name="connsiteY727" fmla="*/ 182532 h 4810125"/>
              <a:gd name="connsiteX728" fmla="*/ 1336795 w 4437063"/>
              <a:gd name="connsiteY728" fmla="*/ 199198 h 4810125"/>
              <a:gd name="connsiteX729" fmla="*/ 1395140 w 4437063"/>
              <a:gd name="connsiteY729" fmla="*/ 232133 h 4810125"/>
              <a:gd name="connsiteX730" fmla="*/ 1445151 w 4437063"/>
              <a:gd name="connsiteY730" fmla="*/ 265862 h 4810125"/>
              <a:gd name="connsiteX731" fmla="*/ 1489208 w 4437063"/>
              <a:gd name="connsiteY731" fmla="*/ 301575 h 4810125"/>
              <a:gd name="connsiteX732" fmla="*/ 1527312 w 4437063"/>
              <a:gd name="connsiteY732" fmla="*/ 338478 h 4810125"/>
              <a:gd name="connsiteX733" fmla="*/ 1561843 w 4437063"/>
              <a:gd name="connsiteY733" fmla="*/ 378159 h 4810125"/>
              <a:gd name="connsiteX734" fmla="*/ 1592802 w 4437063"/>
              <a:gd name="connsiteY734" fmla="*/ 421015 h 4810125"/>
              <a:gd name="connsiteX735" fmla="*/ 1621776 w 4437063"/>
              <a:gd name="connsiteY735" fmla="*/ 467045 h 4810125"/>
              <a:gd name="connsiteX736" fmla="*/ 1636462 w 4437063"/>
              <a:gd name="connsiteY736" fmla="*/ 492440 h 4810125"/>
              <a:gd name="connsiteX737" fmla="*/ 1648369 w 4437063"/>
              <a:gd name="connsiteY737" fmla="*/ 513868 h 4810125"/>
              <a:gd name="connsiteX738" fmla="*/ 1669406 w 4437063"/>
              <a:gd name="connsiteY738" fmla="*/ 555930 h 4810125"/>
              <a:gd name="connsiteX739" fmla="*/ 1685679 w 4437063"/>
              <a:gd name="connsiteY739" fmla="*/ 596802 h 4810125"/>
              <a:gd name="connsiteX740" fmla="*/ 1699174 w 4437063"/>
              <a:gd name="connsiteY740" fmla="*/ 637276 h 4810125"/>
              <a:gd name="connsiteX741" fmla="*/ 1708303 w 4437063"/>
              <a:gd name="connsiteY741" fmla="*/ 678941 h 4810125"/>
              <a:gd name="connsiteX742" fmla="*/ 1714653 w 4437063"/>
              <a:gd name="connsiteY742" fmla="*/ 722193 h 4810125"/>
              <a:gd name="connsiteX743" fmla="*/ 1717035 w 4437063"/>
              <a:gd name="connsiteY743" fmla="*/ 768620 h 4810125"/>
              <a:gd name="connsiteX744" fmla="*/ 1716638 w 4437063"/>
              <a:gd name="connsiteY744" fmla="*/ 819015 h 4810125"/>
              <a:gd name="connsiteX745" fmla="*/ 1714653 w 4437063"/>
              <a:gd name="connsiteY745" fmla="*/ 845601 h 4810125"/>
              <a:gd name="connsiteX746" fmla="*/ 1712669 w 4437063"/>
              <a:gd name="connsiteY746" fmla="*/ 872584 h 4810125"/>
              <a:gd name="connsiteX747" fmla="*/ 1705921 w 4437063"/>
              <a:gd name="connsiteY747" fmla="*/ 918614 h 4810125"/>
              <a:gd name="connsiteX748" fmla="*/ 1690442 w 4437063"/>
              <a:gd name="connsiteY748" fmla="*/ 977342 h 4810125"/>
              <a:gd name="connsiteX749" fmla="*/ 1663452 w 4437063"/>
              <a:gd name="connsiteY749" fmla="*/ 1055116 h 4810125"/>
              <a:gd name="connsiteX750" fmla="*/ 1642019 w 4437063"/>
              <a:gd name="connsiteY750" fmla="*/ 1128923 h 4810125"/>
              <a:gd name="connsiteX751" fmla="*/ 1628127 w 4437063"/>
              <a:gd name="connsiteY751" fmla="*/ 1191619 h 4810125"/>
              <a:gd name="connsiteX752" fmla="*/ 1621379 w 4437063"/>
              <a:gd name="connsiteY752" fmla="*/ 1228919 h 4810125"/>
              <a:gd name="connsiteX753" fmla="*/ 1615823 w 4437063"/>
              <a:gd name="connsiteY753" fmla="*/ 1267013 h 4810125"/>
              <a:gd name="connsiteX754" fmla="*/ 1613838 w 4437063"/>
              <a:gd name="connsiteY754" fmla="*/ 1331693 h 4810125"/>
              <a:gd name="connsiteX755" fmla="*/ 1620586 w 4437063"/>
              <a:gd name="connsiteY755" fmla="*/ 1384071 h 4810125"/>
              <a:gd name="connsiteX756" fmla="*/ 1630111 w 4437063"/>
              <a:gd name="connsiteY756" fmla="*/ 1415023 h 4810125"/>
              <a:gd name="connsiteX757" fmla="*/ 1638050 w 4437063"/>
              <a:gd name="connsiteY757" fmla="*/ 1432085 h 4810125"/>
              <a:gd name="connsiteX758" fmla="*/ 1647179 w 4437063"/>
              <a:gd name="connsiteY758" fmla="*/ 1445180 h 4810125"/>
              <a:gd name="connsiteX759" fmla="*/ 1657101 w 4437063"/>
              <a:gd name="connsiteY759" fmla="*/ 1455497 h 4810125"/>
              <a:gd name="connsiteX760" fmla="*/ 1667421 w 4437063"/>
              <a:gd name="connsiteY760" fmla="*/ 1462640 h 4810125"/>
              <a:gd name="connsiteX761" fmla="*/ 1678138 w 4437063"/>
              <a:gd name="connsiteY761" fmla="*/ 1467005 h 4810125"/>
              <a:gd name="connsiteX762" fmla="*/ 1688854 w 4437063"/>
              <a:gd name="connsiteY762" fmla="*/ 1467401 h 4810125"/>
              <a:gd name="connsiteX763" fmla="*/ 1699174 w 4437063"/>
              <a:gd name="connsiteY763" fmla="*/ 1465417 h 4810125"/>
              <a:gd name="connsiteX764" fmla="*/ 1709494 w 4437063"/>
              <a:gd name="connsiteY764" fmla="*/ 1459068 h 4810125"/>
              <a:gd name="connsiteX765" fmla="*/ 1718622 w 4437063"/>
              <a:gd name="connsiteY765" fmla="*/ 1450339 h 4810125"/>
              <a:gd name="connsiteX766" fmla="*/ 1722988 w 4437063"/>
              <a:gd name="connsiteY766" fmla="*/ 1444386 h 4810125"/>
              <a:gd name="connsiteX767" fmla="*/ 1732117 w 4437063"/>
              <a:gd name="connsiteY767" fmla="*/ 1426927 h 4810125"/>
              <a:gd name="connsiteX768" fmla="*/ 1755535 w 4437063"/>
              <a:gd name="connsiteY768" fmla="*/ 1366612 h 4810125"/>
              <a:gd name="connsiteX769" fmla="*/ 1785700 w 4437063"/>
              <a:gd name="connsiteY769" fmla="*/ 1301932 h 4810125"/>
              <a:gd name="connsiteX770" fmla="*/ 1808324 w 4437063"/>
              <a:gd name="connsiteY770" fmla="*/ 1258680 h 4810125"/>
              <a:gd name="connsiteX771" fmla="*/ 1832933 w 4437063"/>
              <a:gd name="connsiteY771" fmla="*/ 1213840 h 4810125"/>
              <a:gd name="connsiteX772" fmla="*/ 1880562 w 4437063"/>
              <a:gd name="connsiteY772" fmla="*/ 1135669 h 4810125"/>
              <a:gd name="connsiteX773" fmla="*/ 1926604 w 4437063"/>
              <a:gd name="connsiteY773" fmla="*/ 1064640 h 4810125"/>
              <a:gd name="connsiteX774" fmla="*/ 1968279 w 4437063"/>
              <a:gd name="connsiteY774" fmla="*/ 991230 h 4810125"/>
              <a:gd name="connsiteX775" fmla="*/ 1986537 w 4437063"/>
              <a:gd name="connsiteY775" fmla="*/ 951153 h 4810125"/>
              <a:gd name="connsiteX776" fmla="*/ 1996063 w 4437063"/>
              <a:gd name="connsiteY776" fmla="*/ 928534 h 4810125"/>
              <a:gd name="connsiteX777" fmla="*/ 2011939 w 4437063"/>
              <a:gd name="connsiteY777" fmla="*/ 873378 h 4810125"/>
              <a:gd name="connsiteX778" fmla="*/ 2032579 w 4437063"/>
              <a:gd name="connsiteY778" fmla="*/ 776160 h 4810125"/>
              <a:gd name="connsiteX779" fmla="*/ 2063538 w 4437063"/>
              <a:gd name="connsiteY779" fmla="*/ 567438 h 4810125"/>
              <a:gd name="connsiteX780" fmla="*/ 2078223 w 4437063"/>
              <a:gd name="connsiteY780" fmla="*/ 472600 h 4810125"/>
              <a:gd name="connsiteX781" fmla="*/ 2086162 w 4437063"/>
              <a:gd name="connsiteY781" fmla="*/ 435697 h 4810125"/>
              <a:gd name="connsiteX782" fmla="*/ 2104023 w 4437063"/>
              <a:gd name="connsiteY782" fmla="*/ 361493 h 4810125"/>
              <a:gd name="connsiteX783" fmla="*/ 2127837 w 4437063"/>
              <a:gd name="connsiteY783" fmla="*/ 291655 h 4810125"/>
              <a:gd name="connsiteX784" fmla="*/ 2149270 w 4437063"/>
              <a:gd name="connsiteY784" fmla="*/ 244038 h 4810125"/>
              <a:gd name="connsiteX785" fmla="*/ 2166338 w 4437063"/>
              <a:gd name="connsiteY785" fmla="*/ 215071 h 4810125"/>
              <a:gd name="connsiteX786" fmla="*/ 2175863 w 4437063"/>
              <a:gd name="connsiteY786" fmla="*/ 201579 h 4810125"/>
              <a:gd name="connsiteX787" fmla="*/ 2199678 w 4437063"/>
              <a:gd name="connsiteY787" fmla="*/ 171025 h 4810125"/>
              <a:gd name="connsiteX788" fmla="*/ 2246117 w 4437063"/>
              <a:gd name="connsiteY788" fmla="*/ 121424 h 4810125"/>
              <a:gd name="connsiteX789" fmla="*/ 2293349 w 4437063"/>
              <a:gd name="connsiteY789" fmla="*/ 82933 h 4810125"/>
              <a:gd name="connsiteX790" fmla="*/ 2343360 w 4437063"/>
              <a:gd name="connsiteY790" fmla="*/ 51585 h 4810125"/>
              <a:gd name="connsiteX791" fmla="*/ 2369953 w 4437063"/>
              <a:gd name="connsiteY791" fmla="*/ 37300 h 4810125"/>
              <a:gd name="connsiteX792" fmla="*/ 2386623 w 4437063"/>
              <a:gd name="connsiteY792" fmla="*/ 29364 h 4810125"/>
              <a:gd name="connsiteX793" fmla="*/ 2420757 w 4437063"/>
              <a:gd name="connsiteY793" fmla="*/ 17063 h 4810125"/>
              <a:gd name="connsiteX794" fmla="*/ 2472753 w 4437063"/>
              <a:gd name="connsiteY794" fmla="*/ 5952 h 4810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</a:cxnLst>
            <a:rect l="l" t="t" r="r" b="b"/>
            <a:pathLst>
              <a:path w="4437063" h="4810125">
                <a:moveTo>
                  <a:pt x="4437063" y="1081703"/>
                </a:moveTo>
                <a:lnTo>
                  <a:pt x="4429592" y="1082685"/>
                </a:lnTo>
                <a:lnTo>
                  <a:pt x="4431507" y="1082099"/>
                </a:lnTo>
                <a:close/>
                <a:moveTo>
                  <a:pt x="717614" y="207531"/>
                </a:moveTo>
                <a:lnTo>
                  <a:pt x="721403" y="232026"/>
                </a:lnTo>
                <a:lnTo>
                  <a:pt x="718408" y="217055"/>
                </a:lnTo>
                <a:close/>
                <a:moveTo>
                  <a:pt x="1031570" y="111900"/>
                </a:moveTo>
                <a:lnTo>
                  <a:pt x="1043178" y="113447"/>
                </a:lnTo>
                <a:lnTo>
                  <a:pt x="1020457" y="113884"/>
                </a:lnTo>
                <a:lnTo>
                  <a:pt x="1016885" y="113884"/>
                </a:lnTo>
                <a:lnTo>
                  <a:pt x="1018075" y="113091"/>
                </a:lnTo>
                <a:close/>
                <a:moveTo>
                  <a:pt x="2559676" y="0"/>
                </a:moveTo>
                <a:lnTo>
                  <a:pt x="2574759" y="1190"/>
                </a:lnTo>
                <a:lnTo>
                  <a:pt x="2563248" y="1587"/>
                </a:lnTo>
                <a:lnTo>
                  <a:pt x="2494583" y="11904"/>
                </a:lnTo>
                <a:lnTo>
                  <a:pt x="2435443" y="27380"/>
                </a:lnTo>
                <a:lnTo>
                  <a:pt x="2404484" y="39681"/>
                </a:lnTo>
                <a:lnTo>
                  <a:pt x="2387020" y="47617"/>
                </a:lnTo>
                <a:lnTo>
                  <a:pt x="2351298" y="68648"/>
                </a:lnTo>
                <a:lnTo>
                  <a:pt x="2315576" y="95631"/>
                </a:lnTo>
                <a:lnTo>
                  <a:pt x="2279854" y="128169"/>
                </a:lnTo>
                <a:lnTo>
                  <a:pt x="2246514" y="165866"/>
                </a:lnTo>
                <a:lnTo>
                  <a:pt x="2215555" y="207928"/>
                </a:lnTo>
                <a:lnTo>
                  <a:pt x="2188962" y="253561"/>
                </a:lnTo>
                <a:lnTo>
                  <a:pt x="2167131" y="303559"/>
                </a:lnTo>
                <a:lnTo>
                  <a:pt x="2158399" y="329352"/>
                </a:lnTo>
                <a:lnTo>
                  <a:pt x="2151652" y="355144"/>
                </a:lnTo>
                <a:lnTo>
                  <a:pt x="2144111" y="411491"/>
                </a:lnTo>
                <a:lnTo>
                  <a:pt x="2140538" y="506726"/>
                </a:lnTo>
                <a:lnTo>
                  <a:pt x="2140935" y="610690"/>
                </a:lnTo>
                <a:lnTo>
                  <a:pt x="2139348" y="681719"/>
                </a:lnTo>
                <a:lnTo>
                  <a:pt x="2134982" y="751954"/>
                </a:lnTo>
                <a:lnTo>
                  <a:pt x="2124662" y="820999"/>
                </a:lnTo>
                <a:lnTo>
                  <a:pt x="2115930" y="853934"/>
                </a:lnTo>
                <a:lnTo>
                  <a:pt x="2104023" y="895996"/>
                </a:lnTo>
                <a:lnTo>
                  <a:pt x="2081796" y="965041"/>
                </a:lnTo>
                <a:lnTo>
                  <a:pt x="2060759" y="1020197"/>
                </a:lnTo>
                <a:lnTo>
                  <a:pt x="2039326" y="1067417"/>
                </a:lnTo>
                <a:lnTo>
                  <a:pt x="2003207" y="1132494"/>
                </a:lnTo>
                <a:lnTo>
                  <a:pt x="1941289" y="1237649"/>
                </a:lnTo>
                <a:lnTo>
                  <a:pt x="1900804" y="1312249"/>
                </a:lnTo>
                <a:lnTo>
                  <a:pt x="1880562" y="1349549"/>
                </a:lnTo>
                <a:lnTo>
                  <a:pt x="1847618" y="1420578"/>
                </a:lnTo>
                <a:lnTo>
                  <a:pt x="1822613" y="1485258"/>
                </a:lnTo>
                <a:lnTo>
                  <a:pt x="1804752" y="1544779"/>
                </a:lnTo>
                <a:lnTo>
                  <a:pt x="1792845" y="1599142"/>
                </a:lnTo>
                <a:lnTo>
                  <a:pt x="1787288" y="1649537"/>
                </a:lnTo>
                <a:lnTo>
                  <a:pt x="1786097" y="1696361"/>
                </a:lnTo>
                <a:lnTo>
                  <a:pt x="1789273" y="1739613"/>
                </a:lnTo>
                <a:lnTo>
                  <a:pt x="1796417" y="1780484"/>
                </a:lnTo>
                <a:lnTo>
                  <a:pt x="1806737" y="1819371"/>
                </a:lnTo>
                <a:lnTo>
                  <a:pt x="1826185" y="1874925"/>
                </a:lnTo>
                <a:lnTo>
                  <a:pt x="1856747" y="1946747"/>
                </a:lnTo>
                <a:lnTo>
                  <a:pt x="1888103" y="2020157"/>
                </a:lnTo>
                <a:lnTo>
                  <a:pt x="1901201" y="2059044"/>
                </a:lnTo>
                <a:lnTo>
                  <a:pt x="1907949" y="2078488"/>
                </a:lnTo>
                <a:lnTo>
                  <a:pt x="1922238" y="2113804"/>
                </a:lnTo>
                <a:lnTo>
                  <a:pt x="1937320" y="2146343"/>
                </a:lnTo>
                <a:lnTo>
                  <a:pt x="1953594" y="2175310"/>
                </a:lnTo>
                <a:lnTo>
                  <a:pt x="1971454" y="2200705"/>
                </a:lnTo>
                <a:lnTo>
                  <a:pt x="1989315" y="2222927"/>
                </a:lnTo>
                <a:lnTo>
                  <a:pt x="2007970" y="2241974"/>
                </a:lnTo>
                <a:lnTo>
                  <a:pt x="2026228" y="2257449"/>
                </a:lnTo>
                <a:lnTo>
                  <a:pt x="2045280" y="2269750"/>
                </a:lnTo>
                <a:lnTo>
                  <a:pt x="2063935" y="2278480"/>
                </a:lnTo>
                <a:lnTo>
                  <a:pt x="2082589" y="2283639"/>
                </a:lnTo>
                <a:lnTo>
                  <a:pt x="2100847" y="2285623"/>
                </a:lnTo>
                <a:lnTo>
                  <a:pt x="2117915" y="2284035"/>
                </a:lnTo>
                <a:lnTo>
                  <a:pt x="2134982" y="2278877"/>
                </a:lnTo>
                <a:lnTo>
                  <a:pt x="2150461" y="2270147"/>
                </a:lnTo>
                <a:lnTo>
                  <a:pt x="2165147" y="2258640"/>
                </a:lnTo>
                <a:lnTo>
                  <a:pt x="2171894" y="2250703"/>
                </a:lnTo>
                <a:lnTo>
                  <a:pt x="2195709" y="2221340"/>
                </a:lnTo>
                <a:lnTo>
                  <a:pt x="2227462" y="2170548"/>
                </a:lnTo>
                <a:lnTo>
                  <a:pt x="2260009" y="2089599"/>
                </a:lnTo>
                <a:lnTo>
                  <a:pt x="2286602" y="2008650"/>
                </a:lnTo>
                <a:lnTo>
                  <a:pt x="2305256" y="1951509"/>
                </a:lnTo>
                <a:lnTo>
                  <a:pt x="2330262" y="1866195"/>
                </a:lnTo>
                <a:lnTo>
                  <a:pt x="2352489" y="1790404"/>
                </a:lnTo>
                <a:lnTo>
                  <a:pt x="2385829" y="1696757"/>
                </a:lnTo>
                <a:lnTo>
                  <a:pt x="2412819" y="1632077"/>
                </a:lnTo>
                <a:lnTo>
                  <a:pt x="2440603" y="1566207"/>
                </a:lnTo>
                <a:lnTo>
                  <a:pt x="2475531" y="1492797"/>
                </a:lnTo>
                <a:lnTo>
                  <a:pt x="2497361" y="1453116"/>
                </a:lnTo>
                <a:lnTo>
                  <a:pt x="2519191" y="1418991"/>
                </a:lnTo>
                <a:lnTo>
                  <a:pt x="2542212" y="1388833"/>
                </a:lnTo>
                <a:lnTo>
                  <a:pt x="2581506" y="1344390"/>
                </a:lnTo>
                <a:lnTo>
                  <a:pt x="2613656" y="1312646"/>
                </a:lnTo>
                <a:lnTo>
                  <a:pt x="2635883" y="1291615"/>
                </a:lnTo>
                <a:lnTo>
                  <a:pt x="2682321" y="1254712"/>
                </a:lnTo>
                <a:lnTo>
                  <a:pt x="2730744" y="1221776"/>
                </a:lnTo>
                <a:lnTo>
                  <a:pt x="2781152" y="1191619"/>
                </a:lnTo>
                <a:lnTo>
                  <a:pt x="2858550" y="1148763"/>
                </a:lnTo>
                <a:lnTo>
                  <a:pt x="2939520" y="1102337"/>
                </a:lnTo>
                <a:lnTo>
                  <a:pt x="2993896" y="1066624"/>
                </a:lnTo>
                <a:lnTo>
                  <a:pt x="3021680" y="1047180"/>
                </a:lnTo>
                <a:lnTo>
                  <a:pt x="3049067" y="1026546"/>
                </a:lnTo>
                <a:lnTo>
                  <a:pt x="3100665" y="984485"/>
                </a:lnTo>
                <a:lnTo>
                  <a:pt x="3147898" y="940438"/>
                </a:lnTo>
                <a:lnTo>
                  <a:pt x="3191161" y="894012"/>
                </a:lnTo>
                <a:lnTo>
                  <a:pt x="3230455" y="846791"/>
                </a:lnTo>
                <a:lnTo>
                  <a:pt x="3266177" y="798381"/>
                </a:lnTo>
                <a:lnTo>
                  <a:pt x="3297930" y="748383"/>
                </a:lnTo>
                <a:lnTo>
                  <a:pt x="3325714" y="697591"/>
                </a:lnTo>
                <a:lnTo>
                  <a:pt x="3337621" y="671799"/>
                </a:lnTo>
                <a:lnTo>
                  <a:pt x="3343971" y="658307"/>
                </a:lnTo>
                <a:lnTo>
                  <a:pt x="3354291" y="628943"/>
                </a:lnTo>
                <a:lnTo>
                  <a:pt x="3366992" y="579739"/>
                </a:lnTo>
                <a:lnTo>
                  <a:pt x="3379693" y="506726"/>
                </a:lnTo>
                <a:lnTo>
                  <a:pt x="3388029" y="431729"/>
                </a:lnTo>
                <a:lnTo>
                  <a:pt x="3394379" y="326177"/>
                </a:lnTo>
                <a:lnTo>
                  <a:pt x="3395173" y="231737"/>
                </a:lnTo>
                <a:lnTo>
                  <a:pt x="3395173" y="221816"/>
                </a:lnTo>
                <a:lnTo>
                  <a:pt x="3396364" y="230943"/>
                </a:lnTo>
                <a:lnTo>
                  <a:pt x="3403905" y="321019"/>
                </a:lnTo>
                <a:lnTo>
                  <a:pt x="3407080" y="423396"/>
                </a:lnTo>
                <a:lnTo>
                  <a:pt x="3405493" y="497599"/>
                </a:lnTo>
                <a:lnTo>
                  <a:pt x="3399539" y="571009"/>
                </a:lnTo>
                <a:lnTo>
                  <a:pt x="3390013" y="622594"/>
                </a:lnTo>
                <a:lnTo>
                  <a:pt x="3382075" y="653942"/>
                </a:lnTo>
                <a:lnTo>
                  <a:pt x="3377312" y="668624"/>
                </a:lnTo>
                <a:lnTo>
                  <a:pt x="3366992" y="697194"/>
                </a:lnTo>
                <a:lnTo>
                  <a:pt x="3344765" y="749970"/>
                </a:lnTo>
                <a:lnTo>
                  <a:pt x="3320157" y="800365"/>
                </a:lnTo>
                <a:lnTo>
                  <a:pt x="3292770" y="848379"/>
                </a:lnTo>
                <a:lnTo>
                  <a:pt x="3263002" y="894012"/>
                </a:lnTo>
                <a:lnTo>
                  <a:pt x="3230058" y="939248"/>
                </a:lnTo>
                <a:lnTo>
                  <a:pt x="3193542" y="984088"/>
                </a:lnTo>
                <a:lnTo>
                  <a:pt x="3153454" y="1028927"/>
                </a:lnTo>
                <a:lnTo>
                  <a:pt x="3131227" y="1051942"/>
                </a:lnTo>
                <a:lnTo>
                  <a:pt x="3109397" y="1074163"/>
                </a:lnTo>
                <a:lnTo>
                  <a:pt x="3062959" y="1113051"/>
                </a:lnTo>
                <a:lnTo>
                  <a:pt x="3014933" y="1147176"/>
                </a:lnTo>
                <a:lnTo>
                  <a:pt x="2964128" y="1178921"/>
                </a:lnTo>
                <a:lnTo>
                  <a:pt x="2882761" y="1226935"/>
                </a:lnTo>
                <a:lnTo>
                  <a:pt x="2793456" y="1283679"/>
                </a:lnTo>
                <a:lnTo>
                  <a:pt x="2729554" y="1329709"/>
                </a:lnTo>
                <a:lnTo>
                  <a:pt x="2695816" y="1356295"/>
                </a:lnTo>
                <a:lnTo>
                  <a:pt x="2679146" y="1370580"/>
                </a:lnTo>
                <a:lnTo>
                  <a:pt x="2646599" y="1404706"/>
                </a:lnTo>
                <a:lnTo>
                  <a:pt x="2616434" y="1443990"/>
                </a:lnTo>
                <a:lnTo>
                  <a:pt x="2588650" y="1486845"/>
                </a:lnTo>
                <a:lnTo>
                  <a:pt x="2562454" y="1533272"/>
                </a:lnTo>
                <a:lnTo>
                  <a:pt x="2538243" y="1582079"/>
                </a:lnTo>
                <a:lnTo>
                  <a:pt x="2505299" y="1656283"/>
                </a:lnTo>
                <a:lnTo>
                  <a:pt x="2469974" y="1752311"/>
                </a:lnTo>
                <a:lnTo>
                  <a:pt x="2442587" y="1837228"/>
                </a:lnTo>
                <a:lnTo>
                  <a:pt x="2417185" y="1928891"/>
                </a:lnTo>
                <a:lnTo>
                  <a:pt x="2414407" y="1942779"/>
                </a:lnTo>
                <a:lnTo>
                  <a:pt x="2409247" y="1973730"/>
                </a:lnTo>
                <a:lnTo>
                  <a:pt x="2396546" y="2032061"/>
                </a:lnTo>
                <a:lnTo>
                  <a:pt x="2380669" y="2087218"/>
                </a:lnTo>
                <a:lnTo>
                  <a:pt x="2361618" y="2139597"/>
                </a:lnTo>
                <a:lnTo>
                  <a:pt x="2338994" y="2191182"/>
                </a:lnTo>
                <a:lnTo>
                  <a:pt x="2313195" y="2241974"/>
                </a:lnTo>
                <a:lnTo>
                  <a:pt x="2269534" y="2319352"/>
                </a:lnTo>
                <a:lnTo>
                  <a:pt x="2235797" y="2373714"/>
                </a:lnTo>
                <a:lnTo>
                  <a:pt x="2219127" y="2400301"/>
                </a:lnTo>
                <a:lnTo>
                  <a:pt x="2195709" y="2450299"/>
                </a:lnTo>
                <a:lnTo>
                  <a:pt x="2181817" y="2493551"/>
                </a:lnTo>
                <a:lnTo>
                  <a:pt x="2174673" y="2531248"/>
                </a:lnTo>
                <a:lnTo>
                  <a:pt x="2173482" y="2561405"/>
                </a:lnTo>
                <a:lnTo>
                  <a:pt x="2175070" y="2584420"/>
                </a:lnTo>
                <a:lnTo>
                  <a:pt x="2180230" y="2606642"/>
                </a:lnTo>
                <a:lnTo>
                  <a:pt x="2181817" y="2609419"/>
                </a:lnTo>
                <a:lnTo>
                  <a:pt x="2201266" y="2585611"/>
                </a:lnTo>
                <a:lnTo>
                  <a:pt x="2314385" y="2441172"/>
                </a:lnTo>
                <a:lnTo>
                  <a:pt x="2401706" y="2320542"/>
                </a:lnTo>
                <a:lnTo>
                  <a:pt x="2442190" y="2260624"/>
                </a:lnTo>
                <a:lnTo>
                  <a:pt x="2472356" y="2212610"/>
                </a:lnTo>
                <a:lnTo>
                  <a:pt x="2516016" y="2137613"/>
                </a:lnTo>
                <a:lnTo>
                  <a:pt x="2562454" y="2045156"/>
                </a:lnTo>
                <a:lnTo>
                  <a:pt x="2594207" y="1975714"/>
                </a:lnTo>
                <a:lnTo>
                  <a:pt x="2606115" y="1951509"/>
                </a:lnTo>
                <a:lnTo>
                  <a:pt x="2631914" y="1905082"/>
                </a:lnTo>
                <a:lnTo>
                  <a:pt x="2659697" y="1861433"/>
                </a:lnTo>
                <a:lnTo>
                  <a:pt x="2689466" y="1820165"/>
                </a:lnTo>
                <a:lnTo>
                  <a:pt x="2720425" y="1783262"/>
                </a:lnTo>
                <a:lnTo>
                  <a:pt x="2750987" y="1750327"/>
                </a:lnTo>
                <a:lnTo>
                  <a:pt x="2781549" y="1722153"/>
                </a:lnTo>
                <a:lnTo>
                  <a:pt x="2811317" y="1699535"/>
                </a:lnTo>
                <a:lnTo>
                  <a:pt x="2825209" y="1690805"/>
                </a:lnTo>
                <a:lnTo>
                  <a:pt x="2840292" y="1682869"/>
                </a:lnTo>
                <a:lnTo>
                  <a:pt x="2881968" y="1670568"/>
                </a:lnTo>
                <a:lnTo>
                  <a:pt x="2934757" y="1662235"/>
                </a:lnTo>
                <a:lnTo>
                  <a:pt x="2995087" y="1656680"/>
                </a:lnTo>
                <a:lnTo>
                  <a:pt x="3161393" y="1651521"/>
                </a:lnTo>
                <a:lnTo>
                  <a:pt x="3277291" y="1651521"/>
                </a:lnTo>
                <a:lnTo>
                  <a:pt x="3375724" y="1651124"/>
                </a:lnTo>
                <a:lnTo>
                  <a:pt x="3522184" y="1646363"/>
                </a:lnTo>
                <a:lnTo>
                  <a:pt x="3641257" y="1633665"/>
                </a:lnTo>
                <a:lnTo>
                  <a:pt x="3714686" y="1621760"/>
                </a:lnTo>
                <a:lnTo>
                  <a:pt x="3727784" y="1619776"/>
                </a:lnTo>
                <a:lnTo>
                  <a:pt x="3754774" y="1611840"/>
                </a:lnTo>
                <a:lnTo>
                  <a:pt x="3800022" y="1594380"/>
                </a:lnTo>
                <a:lnTo>
                  <a:pt x="3865909" y="1559461"/>
                </a:lnTo>
                <a:lnTo>
                  <a:pt x="3934971" y="1512241"/>
                </a:lnTo>
                <a:lnTo>
                  <a:pt x="3969899" y="1484464"/>
                </a:lnTo>
                <a:lnTo>
                  <a:pt x="3991333" y="1465814"/>
                </a:lnTo>
                <a:lnTo>
                  <a:pt x="4034199" y="1424149"/>
                </a:lnTo>
                <a:lnTo>
                  <a:pt x="4095323" y="1356692"/>
                </a:lnTo>
                <a:lnTo>
                  <a:pt x="4169149" y="1266219"/>
                </a:lnTo>
                <a:lnTo>
                  <a:pt x="4231067" y="1189238"/>
                </a:lnTo>
                <a:lnTo>
                  <a:pt x="4256469" y="1161858"/>
                </a:lnTo>
                <a:lnTo>
                  <a:pt x="4268773" y="1150747"/>
                </a:lnTo>
                <a:lnTo>
                  <a:pt x="4296953" y="1130510"/>
                </a:lnTo>
                <a:lnTo>
                  <a:pt x="4327119" y="1115035"/>
                </a:lnTo>
                <a:lnTo>
                  <a:pt x="4356887" y="1102733"/>
                </a:lnTo>
                <a:lnTo>
                  <a:pt x="4421981" y="1083687"/>
                </a:lnTo>
                <a:lnTo>
                  <a:pt x="4429592" y="1082685"/>
                </a:lnTo>
                <a:lnTo>
                  <a:pt x="4392609" y="1094004"/>
                </a:lnTo>
                <a:lnTo>
                  <a:pt x="4355299" y="1112257"/>
                </a:lnTo>
                <a:lnTo>
                  <a:pt x="4333469" y="1126145"/>
                </a:lnTo>
                <a:lnTo>
                  <a:pt x="4322356" y="1134081"/>
                </a:lnTo>
                <a:lnTo>
                  <a:pt x="4297747" y="1157890"/>
                </a:lnTo>
                <a:lnTo>
                  <a:pt x="4256469" y="1206698"/>
                </a:lnTo>
                <a:lnTo>
                  <a:pt x="4199314" y="1287250"/>
                </a:lnTo>
                <a:lnTo>
                  <a:pt x="4145334" y="1372167"/>
                </a:lnTo>
                <a:lnTo>
                  <a:pt x="4122313" y="1411054"/>
                </a:lnTo>
                <a:lnTo>
                  <a:pt x="4100086" y="1446371"/>
                </a:lnTo>
                <a:lnTo>
                  <a:pt x="4054838" y="1508273"/>
                </a:lnTo>
                <a:lnTo>
                  <a:pt x="4008400" y="1559461"/>
                </a:lnTo>
                <a:lnTo>
                  <a:pt x="3959580" y="1604698"/>
                </a:lnTo>
                <a:lnTo>
                  <a:pt x="3933781" y="1625332"/>
                </a:lnTo>
                <a:lnTo>
                  <a:pt x="3919889" y="1635649"/>
                </a:lnTo>
                <a:lnTo>
                  <a:pt x="3882976" y="1657076"/>
                </a:lnTo>
                <a:lnTo>
                  <a:pt x="3834950" y="1679298"/>
                </a:lnTo>
                <a:lnTo>
                  <a:pt x="3775810" y="1701122"/>
                </a:lnTo>
                <a:lnTo>
                  <a:pt x="3705954" y="1720963"/>
                </a:lnTo>
                <a:lnTo>
                  <a:pt x="3626175" y="1738819"/>
                </a:lnTo>
                <a:lnTo>
                  <a:pt x="3535679" y="1752707"/>
                </a:lnTo>
                <a:lnTo>
                  <a:pt x="3434864" y="1762231"/>
                </a:lnTo>
                <a:lnTo>
                  <a:pt x="3380487" y="1764215"/>
                </a:lnTo>
                <a:lnTo>
                  <a:pt x="3278084" y="1766596"/>
                </a:lnTo>
                <a:lnTo>
                  <a:pt x="3137975" y="1765802"/>
                </a:lnTo>
                <a:lnTo>
                  <a:pt x="3064546" y="1767786"/>
                </a:lnTo>
                <a:lnTo>
                  <a:pt x="3020886" y="1773342"/>
                </a:lnTo>
                <a:lnTo>
                  <a:pt x="2976432" y="1784452"/>
                </a:lnTo>
                <a:lnTo>
                  <a:pt x="2927612" y="1801118"/>
                </a:lnTo>
                <a:lnTo>
                  <a:pt x="2898638" y="1813419"/>
                </a:lnTo>
                <a:lnTo>
                  <a:pt x="2884349" y="1820165"/>
                </a:lnTo>
                <a:lnTo>
                  <a:pt x="2856565" y="1837625"/>
                </a:lnTo>
                <a:lnTo>
                  <a:pt x="2830766" y="1858656"/>
                </a:lnTo>
                <a:lnTo>
                  <a:pt x="2806554" y="1884051"/>
                </a:lnTo>
                <a:lnTo>
                  <a:pt x="2773214" y="1926113"/>
                </a:lnTo>
                <a:lnTo>
                  <a:pt x="2732729" y="1991984"/>
                </a:lnTo>
                <a:lnTo>
                  <a:pt x="2678749" y="2099916"/>
                </a:lnTo>
                <a:lnTo>
                  <a:pt x="2628738" y="2210229"/>
                </a:lnTo>
                <a:lnTo>
                  <a:pt x="2596192" y="2278480"/>
                </a:lnTo>
                <a:lnTo>
                  <a:pt x="2579522" y="2309828"/>
                </a:lnTo>
                <a:lnTo>
                  <a:pt x="2532686" y="2393158"/>
                </a:lnTo>
                <a:lnTo>
                  <a:pt x="2461639" y="2515772"/>
                </a:lnTo>
                <a:lnTo>
                  <a:pt x="2401706" y="2610213"/>
                </a:lnTo>
                <a:lnTo>
                  <a:pt x="2335025" y="2709019"/>
                </a:lnTo>
                <a:lnTo>
                  <a:pt x="2291364" y="2771318"/>
                </a:lnTo>
                <a:lnTo>
                  <a:pt x="2312004" y="2766953"/>
                </a:lnTo>
                <a:lnTo>
                  <a:pt x="2447747" y="2726082"/>
                </a:lnTo>
                <a:lnTo>
                  <a:pt x="2540227" y="2690369"/>
                </a:lnTo>
                <a:lnTo>
                  <a:pt x="2607305" y="2660608"/>
                </a:lnTo>
                <a:lnTo>
                  <a:pt x="2641440" y="2643545"/>
                </a:lnTo>
                <a:lnTo>
                  <a:pt x="2681131" y="2624101"/>
                </a:lnTo>
                <a:lnTo>
                  <a:pt x="2752178" y="2591563"/>
                </a:lnTo>
                <a:lnTo>
                  <a:pt x="2842673" y="2554263"/>
                </a:lnTo>
                <a:lnTo>
                  <a:pt x="2941107" y="2516566"/>
                </a:lnTo>
                <a:lnTo>
                  <a:pt x="3006201" y="2487996"/>
                </a:lnTo>
                <a:lnTo>
                  <a:pt x="3049067" y="2465377"/>
                </a:lnTo>
                <a:lnTo>
                  <a:pt x="3070500" y="2451886"/>
                </a:lnTo>
                <a:lnTo>
                  <a:pt x="3096696" y="2435220"/>
                </a:lnTo>
                <a:lnTo>
                  <a:pt x="3139563" y="2403872"/>
                </a:lnTo>
                <a:lnTo>
                  <a:pt x="3173697" y="2374905"/>
                </a:lnTo>
                <a:lnTo>
                  <a:pt x="3199893" y="2347922"/>
                </a:lnTo>
                <a:lnTo>
                  <a:pt x="3231249" y="2309431"/>
                </a:lnTo>
                <a:lnTo>
                  <a:pt x="3266574" y="2263005"/>
                </a:lnTo>
                <a:lnTo>
                  <a:pt x="3287213" y="2241180"/>
                </a:lnTo>
                <a:lnTo>
                  <a:pt x="3298724" y="2229673"/>
                </a:lnTo>
                <a:lnTo>
                  <a:pt x="3324920" y="2207054"/>
                </a:lnTo>
                <a:lnTo>
                  <a:pt x="3356276" y="2184833"/>
                </a:lnTo>
                <a:lnTo>
                  <a:pt x="3391998" y="2163802"/>
                </a:lnTo>
                <a:lnTo>
                  <a:pt x="3433276" y="2144755"/>
                </a:lnTo>
                <a:lnTo>
                  <a:pt x="3481303" y="2128883"/>
                </a:lnTo>
                <a:lnTo>
                  <a:pt x="3534489" y="2116582"/>
                </a:lnTo>
                <a:lnTo>
                  <a:pt x="3594819" y="2108249"/>
                </a:lnTo>
                <a:lnTo>
                  <a:pt x="3627763" y="2106662"/>
                </a:lnTo>
                <a:lnTo>
                  <a:pt x="3658722" y="2105868"/>
                </a:lnTo>
                <a:lnTo>
                  <a:pt x="3713098" y="2107852"/>
                </a:lnTo>
                <a:lnTo>
                  <a:pt x="3757949" y="2113011"/>
                </a:lnTo>
                <a:lnTo>
                  <a:pt x="3794068" y="2120550"/>
                </a:lnTo>
                <a:lnTo>
                  <a:pt x="3834156" y="2132851"/>
                </a:lnTo>
                <a:lnTo>
                  <a:pt x="3859955" y="2145946"/>
                </a:lnTo>
                <a:lnTo>
                  <a:pt x="3861940" y="2147533"/>
                </a:lnTo>
                <a:lnTo>
                  <a:pt x="3853208" y="2146343"/>
                </a:lnTo>
                <a:lnTo>
                  <a:pt x="3765490" y="2141184"/>
                </a:lnTo>
                <a:lnTo>
                  <a:pt x="3667454" y="2141184"/>
                </a:lnTo>
                <a:lnTo>
                  <a:pt x="3597597" y="2145946"/>
                </a:lnTo>
                <a:lnTo>
                  <a:pt x="3528932" y="2156263"/>
                </a:lnTo>
                <a:lnTo>
                  <a:pt x="3482096" y="2168564"/>
                </a:lnTo>
                <a:lnTo>
                  <a:pt x="3453916" y="2178881"/>
                </a:lnTo>
                <a:lnTo>
                  <a:pt x="3441215" y="2185627"/>
                </a:lnTo>
                <a:lnTo>
                  <a:pt x="3417003" y="2198325"/>
                </a:lnTo>
                <a:lnTo>
                  <a:pt x="3376121" y="2228482"/>
                </a:lnTo>
                <a:lnTo>
                  <a:pt x="3342781" y="2261417"/>
                </a:lnTo>
                <a:lnTo>
                  <a:pt x="3313806" y="2296337"/>
                </a:lnTo>
                <a:lnTo>
                  <a:pt x="3276894" y="2351096"/>
                </a:lnTo>
                <a:lnTo>
                  <a:pt x="3240775" y="2403872"/>
                </a:lnTo>
                <a:lnTo>
                  <a:pt x="3213785" y="2436807"/>
                </a:lnTo>
                <a:lnTo>
                  <a:pt x="3198702" y="2451886"/>
                </a:lnTo>
                <a:lnTo>
                  <a:pt x="3180047" y="2469346"/>
                </a:lnTo>
                <a:lnTo>
                  <a:pt x="3141150" y="2501090"/>
                </a:lnTo>
                <a:lnTo>
                  <a:pt x="3080026" y="2543946"/>
                </a:lnTo>
                <a:lnTo>
                  <a:pt x="2949839" y="2618943"/>
                </a:lnTo>
                <a:lnTo>
                  <a:pt x="2888932" y="2652474"/>
                </a:lnTo>
                <a:lnTo>
                  <a:pt x="2891235" y="2657078"/>
                </a:lnTo>
                <a:lnTo>
                  <a:pt x="2896791" y="2664619"/>
                </a:lnTo>
                <a:lnTo>
                  <a:pt x="2915047" y="2681685"/>
                </a:lnTo>
                <a:lnTo>
                  <a:pt x="2940447" y="2697957"/>
                </a:lnTo>
                <a:lnTo>
                  <a:pt x="2973388" y="2713435"/>
                </a:lnTo>
                <a:lnTo>
                  <a:pt x="2992438" y="2720182"/>
                </a:lnTo>
                <a:lnTo>
                  <a:pt x="3012678" y="2725738"/>
                </a:lnTo>
                <a:lnTo>
                  <a:pt x="3056731" y="2736057"/>
                </a:lnTo>
                <a:lnTo>
                  <a:pt x="3105150" y="2744391"/>
                </a:lnTo>
                <a:lnTo>
                  <a:pt x="3156347" y="2749550"/>
                </a:lnTo>
                <a:lnTo>
                  <a:pt x="3182938" y="2751535"/>
                </a:lnTo>
                <a:lnTo>
                  <a:pt x="3209528" y="2752725"/>
                </a:lnTo>
                <a:lnTo>
                  <a:pt x="3264694" y="2751535"/>
                </a:lnTo>
                <a:lnTo>
                  <a:pt x="3292872" y="2749154"/>
                </a:lnTo>
                <a:lnTo>
                  <a:pt x="3350022" y="2744788"/>
                </a:lnTo>
                <a:lnTo>
                  <a:pt x="3408363" y="2737644"/>
                </a:lnTo>
                <a:lnTo>
                  <a:pt x="3465910" y="2730897"/>
                </a:lnTo>
                <a:lnTo>
                  <a:pt x="3581003" y="2719388"/>
                </a:lnTo>
                <a:lnTo>
                  <a:pt x="3636566" y="2716610"/>
                </a:lnTo>
                <a:lnTo>
                  <a:pt x="3664347" y="2715419"/>
                </a:lnTo>
                <a:lnTo>
                  <a:pt x="3717528" y="2718594"/>
                </a:lnTo>
                <a:lnTo>
                  <a:pt x="3767931" y="2726928"/>
                </a:lnTo>
                <a:lnTo>
                  <a:pt x="3813572" y="2739628"/>
                </a:lnTo>
                <a:lnTo>
                  <a:pt x="3834210" y="2748360"/>
                </a:lnTo>
                <a:lnTo>
                  <a:pt x="3854053" y="2757885"/>
                </a:lnTo>
                <a:lnTo>
                  <a:pt x="3888581" y="2777729"/>
                </a:lnTo>
                <a:lnTo>
                  <a:pt x="3931047" y="2808685"/>
                </a:lnTo>
                <a:lnTo>
                  <a:pt x="3952081" y="2826147"/>
                </a:lnTo>
                <a:lnTo>
                  <a:pt x="3984228" y="2855516"/>
                </a:lnTo>
                <a:lnTo>
                  <a:pt x="3990975" y="2862263"/>
                </a:lnTo>
                <a:lnTo>
                  <a:pt x="3983831" y="2855913"/>
                </a:lnTo>
                <a:lnTo>
                  <a:pt x="3949700" y="2828132"/>
                </a:lnTo>
                <a:lnTo>
                  <a:pt x="3928269" y="2811860"/>
                </a:lnTo>
                <a:lnTo>
                  <a:pt x="3885010" y="2783682"/>
                </a:lnTo>
                <a:lnTo>
                  <a:pt x="3850085" y="2765425"/>
                </a:lnTo>
                <a:lnTo>
                  <a:pt x="3830638" y="2757885"/>
                </a:lnTo>
                <a:lnTo>
                  <a:pt x="3810000" y="2750741"/>
                </a:lnTo>
                <a:lnTo>
                  <a:pt x="3765153" y="2740422"/>
                </a:lnTo>
                <a:lnTo>
                  <a:pt x="3716338" y="2734469"/>
                </a:lnTo>
                <a:lnTo>
                  <a:pt x="3664347" y="2734469"/>
                </a:lnTo>
                <a:lnTo>
                  <a:pt x="3637756" y="2737247"/>
                </a:lnTo>
                <a:lnTo>
                  <a:pt x="3582988" y="2742407"/>
                </a:lnTo>
                <a:lnTo>
                  <a:pt x="3469878" y="2759869"/>
                </a:lnTo>
                <a:lnTo>
                  <a:pt x="3412331" y="2769791"/>
                </a:lnTo>
                <a:lnTo>
                  <a:pt x="3354785" y="2779316"/>
                </a:lnTo>
                <a:lnTo>
                  <a:pt x="3296444" y="2786460"/>
                </a:lnTo>
                <a:lnTo>
                  <a:pt x="3267869" y="2790825"/>
                </a:lnTo>
                <a:lnTo>
                  <a:pt x="3210322" y="2795191"/>
                </a:lnTo>
                <a:lnTo>
                  <a:pt x="3181747" y="2794794"/>
                </a:lnTo>
                <a:lnTo>
                  <a:pt x="3153966" y="2794794"/>
                </a:lnTo>
                <a:lnTo>
                  <a:pt x="3099991" y="2791619"/>
                </a:lnTo>
                <a:lnTo>
                  <a:pt x="3048794" y="2786063"/>
                </a:lnTo>
                <a:lnTo>
                  <a:pt x="3000375" y="2777332"/>
                </a:lnTo>
                <a:lnTo>
                  <a:pt x="2977753" y="2771775"/>
                </a:lnTo>
                <a:lnTo>
                  <a:pt x="2955528" y="2765425"/>
                </a:lnTo>
                <a:lnTo>
                  <a:pt x="2915047" y="2749154"/>
                </a:lnTo>
                <a:lnTo>
                  <a:pt x="2880122" y="2728913"/>
                </a:lnTo>
                <a:lnTo>
                  <a:pt x="2851547" y="2705497"/>
                </a:lnTo>
                <a:lnTo>
                  <a:pt x="2841228" y="2692003"/>
                </a:lnTo>
                <a:lnTo>
                  <a:pt x="2834672" y="2681871"/>
                </a:lnTo>
                <a:lnTo>
                  <a:pt x="2809730" y="2695130"/>
                </a:lnTo>
                <a:lnTo>
                  <a:pt x="2726378" y="2736399"/>
                </a:lnTo>
                <a:lnTo>
                  <a:pt x="2668826" y="2766953"/>
                </a:lnTo>
                <a:lnTo>
                  <a:pt x="2609687" y="2804253"/>
                </a:lnTo>
                <a:lnTo>
                  <a:pt x="2550150" y="2849092"/>
                </a:lnTo>
                <a:lnTo>
                  <a:pt x="2506490" y="2889567"/>
                </a:lnTo>
                <a:lnTo>
                  <a:pt x="2477516" y="2920518"/>
                </a:lnTo>
                <a:lnTo>
                  <a:pt x="2448541" y="2954247"/>
                </a:lnTo>
                <a:lnTo>
                  <a:pt x="2421551" y="2991944"/>
                </a:lnTo>
                <a:lnTo>
                  <a:pt x="2407659" y="3011784"/>
                </a:lnTo>
                <a:lnTo>
                  <a:pt x="2393767" y="3034006"/>
                </a:lnTo>
                <a:lnTo>
                  <a:pt x="2368762" y="3079242"/>
                </a:lnTo>
                <a:lnTo>
                  <a:pt x="2347726" y="3126066"/>
                </a:lnTo>
                <a:lnTo>
                  <a:pt x="2329865" y="3174079"/>
                </a:lnTo>
                <a:lnTo>
                  <a:pt x="2315576" y="3222887"/>
                </a:lnTo>
                <a:lnTo>
                  <a:pt x="2303669" y="3272885"/>
                </a:lnTo>
                <a:lnTo>
                  <a:pt x="2290571" y="3348676"/>
                </a:lnTo>
                <a:lnTo>
                  <a:pt x="2281839" y="3452243"/>
                </a:lnTo>
                <a:lnTo>
                  <a:pt x="2279457" y="3557794"/>
                </a:lnTo>
                <a:lnTo>
                  <a:pt x="2284220" y="3716915"/>
                </a:lnTo>
                <a:lnTo>
                  <a:pt x="2289777" y="3822466"/>
                </a:lnTo>
                <a:lnTo>
                  <a:pt x="2293349" y="3878416"/>
                </a:lnTo>
                <a:lnTo>
                  <a:pt x="2307241" y="4016903"/>
                </a:lnTo>
                <a:lnTo>
                  <a:pt x="2337406" y="4258163"/>
                </a:lnTo>
                <a:lnTo>
                  <a:pt x="2407659" y="4721637"/>
                </a:lnTo>
                <a:lnTo>
                  <a:pt x="2422345" y="4810125"/>
                </a:lnTo>
                <a:lnTo>
                  <a:pt x="1739262" y="4810125"/>
                </a:lnTo>
                <a:lnTo>
                  <a:pt x="1857144" y="4274432"/>
                </a:lnTo>
                <a:lnTo>
                  <a:pt x="1866273" y="4218085"/>
                </a:lnTo>
                <a:lnTo>
                  <a:pt x="1908346" y="3914129"/>
                </a:lnTo>
                <a:lnTo>
                  <a:pt x="1926604" y="3748263"/>
                </a:lnTo>
                <a:lnTo>
                  <a:pt x="1934145" y="3649060"/>
                </a:lnTo>
                <a:lnTo>
                  <a:pt x="1935733" y="3606602"/>
                </a:lnTo>
                <a:lnTo>
                  <a:pt x="1936923" y="3565730"/>
                </a:lnTo>
                <a:lnTo>
                  <a:pt x="1933351" y="3491924"/>
                </a:lnTo>
                <a:lnTo>
                  <a:pt x="1923825" y="3424863"/>
                </a:lnTo>
                <a:lnTo>
                  <a:pt x="1909933" y="3365342"/>
                </a:lnTo>
                <a:lnTo>
                  <a:pt x="1891675" y="3312169"/>
                </a:lnTo>
                <a:lnTo>
                  <a:pt x="1869448" y="3264552"/>
                </a:lnTo>
                <a:lnTo>
                  <a:pt x="1843252" y="3222490"/>
                </a:lnTo>
                <a:lnTo>
                  <a:pt x="1814278" y="3184397"/>
                </a:lnTo>
                <a:lnTo>
                  <a:pt x="1782525" y="3149080"/>
                </a:lnTo>
                <a:lnTo>
                  <a:pt x="1749185" y="3117733"/>
                </a:lnTo>
                <a:lnTo>
                  <a:pt x="1695602" y="3074877"/>
                </a:lnTo>
                <a:lnTo>
                  <a:pt x="1621776" y="3021705"/>
                </a:lnTo>
                <a:lnTo>
                  <a:pt x="1548348" y="2968929"/>
                </a:lnTo>
                <a:lnTo>
                  <a:pt x="1513420" y="2940359"/>
                </a:lnTo>
                <a:lnTo>
                  <a:pt x="1448723" y="2884409"/>
                </a:lnTo>
                <a:lnTo>
                  <a:pt x="1346320" y="2793936"/>
                </a:lnTo>
                <a:lnTo>
                  <a:pt x="1275273" y="2733224"/>
                </a:lnTo>
                <a:lnTo>
                  <a:pt x="1200654" y="2674496"/>
                </a:lnTo>
                <a:lnTo>
                  <a:pt x="1123654" y="2620927"/>
                </a:lnTo>
                <a:lnTo>
                  <a:pt x="1062926" y="2585611"/>
                </a:lnTo>
                <a:lnTo>
                  <a:pt x="1021648" y="2563786"/>
                </a:lnTo>
                <a:lnTo>
                  <a:pt x="979575" y="2545533"/>
                </a:lnTo>
                <a:lnTo>
                  <a:pt x="935518" y="2529661"/>
                </a:lnTo>
                <a:lnTo>
                  <a:pt x="914085" y="2522915"/>
                </a:lnTo>
                <a:lnTo>
                  <a:pt x="871218" y="2511011"/>
                </a:lnTo>
                <a:lnTo>
                  <a:pt x="797790" y="2495932"/>
                </a:lnTo>
                <a:lnTo>
                  <a:pt x="735475" y="2489583"/>
                </a:lnTo>
                <a:lnTo>
                  <a:pt x="679908" y="2487996"/>
                </a:lnTo>
                <a:lnTo>
                  <a:pt x="601716" y="2488789"/>
                </a:lnTo>
                <a:lnTo>
                  <a:pt x="514793" y="2484821"/>
                </a:lnTo>
                <a:lnTo>
                  <a:pt x="446127" y="2474504"/>
                </a:lnTo>
                <a:lnTo>
                  <a:pt x="406436" y="2465377"/>
                </a:lnTo>
                <a:lnTo>
                  <a:pt x="369920" y="2455854"/>
                </a:lnTo>
                <a:lnTo>
                  <a:pt x="306415" y="2436410"/>
                </a:lnTo>
                <a:lnTo>
                  <a:pt x="252832" y="2414983"/>
                </a:lnTo>
                <a:lnTo>
                  <a:pt x="207584" y="2390777"/>
                </a:lnTo>
                <a:lnTo>
                  <a:pt x="170274" y="2364588"/>
                </a:lnTo>
                <a:lnTo>
                  <a:pt x="138125" y="2335224"/>
                </a:lnTo>
                <a:lnTo>
                  <a:pt x="111135" y="2303082"/>
                </a:lnTo>
                <a:lnTo>
                  <a:pt x="86923" y="2268163"/>
                </a:lnTo>
                <a:lnTo>
                  <a:pt x="75413" y="2249116"/>
                </a:lnTo>
                <a:lnTo>
                  <a:pt x="66681" y="2233244"/>
                </a:lnTo>
                <a:lnTo>
                  <a:pt x="53980" y="2201896"/>
                </a:lnTo>
                <a:lnTo>
                  <a:pt x="46835" y="2171738"/>
                </a:lnTo>
                <a:lnTo>
                  <a:pt x="43660" y="2143962"/>
                </a:lnTo>
                <a:lnTo>
                  <a:pt x="44057" y="2108646"/>
                </a:lnTo>
                <a:lnTo>
                  <a:pt x="48423" y="2080472"/>
                </a:lnTo>
                <a:lnTo>
                  <a:pt x="49217" y="2077298"/>
                </a:lnTo>
                <a:lnTo>
                  <a:pt x="50408" y="2091186"/>
                </a:lnTo>
                <a:lnTo>
                  <a:pt x="65093" y="2153088"/>
                </a:lnTo>
                <a:lnTo>
                  <a:pt x="75016" y="2180865"/>
                </a:lnTo>
                <a:lnTo>
                  <a:pt x="87717" y="2208642"/>
                </a:lnTo>
                <a:lnTo>
                  <a:pt x="104784" y="2234434"/>
                </a:lnTo>
                <a:lnTo>
                  <a:pt x="114707" y="2245545"/>
                </a:lnTo>
                <a:lnTo>
                  <a:pt x="124233" y="2255862"/>
                </a:lnTo>
                <a:lnTo>
                  <a:pt x="151620" y="2278877"/>
                </a:lnTo>
                <a:lnTo>
                  <a:pt x="186548" y="2304273"/>
                </a:lnTo>
                <a:lnTo>
                  <a:pt x="229811" y="2329272"/>
                </a:lnTo>
                <a:lnTo>
                  <a:pt x="280616" y="2354271"/>
                </a:lnTo>
                <a:lnTo>
                  <a:pt x="339358" y="2375698"/>
                </a:lnTo>
                <a:lnTo>
                  <a:pt x="405245" y="2393555"/>
                </a:lnTo>
                <a:lnTo>
                  <a:pt x="478277" y="2406253"/>
                </a:lnTo>
                <a:lnTo>
                  <a:pt x="517571" y="2409824"/>
                </a:lnTo>
                <a:lnTo>
                  <a:pt x="553293" y="2411411"/>
                </a:lnTo>
                <a:lnTo>
                  <a:pt x="658077" y="2410618"/>
                </a:lnTo>
                <a:lnTo>
                  <a:pt x="789058" y="2412205"/>
                </a:lnTo>
                <a:lnTo>
                  <a:pt x="895430" y="2420538"/>
                </a:lnTo>
                <a:lnTo>
                  <a:pt x="967271" y="2430061"/>
                </a:lnTo>
                <a:lnTo>
                  <a:pt x="1002596" y="2437601"/>
                </a:lnTo>
                <a:lnTo>
                  <a:pt x="1037524" y="2445537"/>
                </a:lnTo>
                <a:lnTo>
                  <a:pt x="1109762" y="2470536"/>
                </a:lnTo>
                <a:lnTo>
                  <a:pt x="1183190" y="2503471"/>
                </a:lnTo>
                <a:lnTo>
                  <a:pt x="1257809" y="2544343"/>
                </a:lnTo>
                <a:lnTo>
                  <a:pt x="1332825" y="2591563"/>
                </a:lnTo>
                <a:lnTo>
                  <a:pt x="1407842" y="2643545"/>
                </a:lnTo>
                <a:lnTo>
                  <a:pt x="1482461" y="2700289"/>
                </a:lnTo>
                <a:lnTo>
                  <a:pt x="1555492" y="2759414"/>
                </a:lnTo>
                <a:lnTo>
                  <a:pt x="1592008" y="2789571"/>
                </a:lnTo>
                <a:lnTo>
                  <a:pt x="1626936" y="2818935"/>
                </a:lnTo>
                <a:lnTo>
                  <a:pt x="1687267" y="2866552"/>
                </a:lnTo>
                <a:lnTo>
                  <a:pt x="1758710" y="2917344"/>
                </a:lnTo>
                <a:lnTo>
                  <a:pt x="1818644" y="2951866"/>
                </a:lnTo>
                <a:lnTo>
                  <a:pt x="1845237" y="2962580"/>
                </a:lnTo>
                <a:lnTo>
                  <a:pt x="1847221" y="2962977"/>
                </a:lnTo>
                <a:lnTo>
                  <a:pt x="1789669" y="2876869"/>
                </a:lnTo>
                <a:lnTo>
                  <a:pt x="1692426" y="2740367"/>
                </a:lnTo>
                <a:lnTo>
                  <a:pt x="1612647" y="2639974"/>
                </a:lnTo>
                <a:lnTo>
                  <a:pt x="1547951" y="2568548"/>
                </a:lnTo>
                <a:lnTo>
                  <a:pt x="1494368" y="2518550"/>
                </a:lnTo>
                <a:lnTo>
                  <a:pt x="1448723" y="2483234"/>
                </a:lnTo>
                <a:lnTo>
                  <a:pt x="1407445" y="2454267"/>
                </a:lnTo>
                <a:lnTo>
                  <a:pt x="1367357" y="2425300"/>
                </a:lnTo>
                <a:lnTo>
                  <a:pt x="1346320" y="2408237"/>
                </a:lnTo>
                <a:lnTo>
                  <a:pt x="1326078" y="2391571"/>
                </a:lnTo>
                <a:lnTo>
                  <a:pt x="1260191" y="2349509"/>
                </a:lnTo>
                <a:lnTo>
                  <a:pt x="1169695" y="2299511"/>
                </a:lnTo>
                <a:lnTo>
                  <a:pt x="1059751" y="2247529"/>
                </a:lnTo>
                <a:lnTo>
                  <a:pt x="936312" y="2197134"/>
                </a:lnTo>
                <a:lnTo>
                  <a:pt x="837481" y="2164199"/>
                </a:lnTo>
                <a:lnTo>
                  <a:pt x="770403" y="2145152"/>
                </a:lnTo>
                <a:lnTo>
                  <a:pt x="703325" y="2129280"/>
                </a:lnTo>
                <a:lnTo>
                  <a:pt x="636644" y="2117375"/>
                </a:lnTo>
                <a:lnTo>
                  <a:pt x="570757" y="2109836"/>
                </a:lnTo>
                <a:lnTo>
                  <a:pt x="507648" y="2107455"/>
                </a:lnTo>
                <a:lnTo>
                  <a:pt x="476689" y="2108249"/>
                </a:lnTo>
                <a:lnTo>
                  <a:pt x="401673" y="2111820"/>
                </a:lnTo>
                <a:lnTo>
                  <a:pt x="315147" y="2111027"/>
                </a:lnTo>
                <a:lnTo>
                  <a:pt x="268311" y="2105074"/>
                </a:lnTo>
                <a:lnTo>
                  <a:pt x="227826" y="2093964"/>
                </a:lnTo>
                <a:lnTo>
                  <a:pt x="192501" y="2075710"/>
                </a:lnTo>
                <a:lnTo>
                  <a:pt x="158367" y="2049521"/>
                </a:lnTo>
                <a:lnTo>
                  <a:pt x="125423" y="2013808"/>
                </a:lnTo>
                <a:lnTo>
                  <a:pt x="107959" y="1991587"/>
                </a:lnTo>
                <a:lnTo>
                  <a:pt x="77794" y="1949922"/>
                </a:lnTo>
                <a:lnTo>
                  <a:pt x="35325" y="1884051"/>
                </a:lnTo>
                <a:lnTo>
                  <a:pt x="3175" y="1822149"/>
                </a:lnTo>
                <a:lnTo>
                  <a:pt x="0" y="1814610"/>
                </a:lnTo>
                <a:lnTo>
                  <a:pt x="11907" y="1832069"/>
                </a:lnTo>
                <a:lnTo>
                  <a:pt x="82160" y="1926113"/>
                </a:lnTo>
                <a:lnTo>
                  <a:pt x="127408" y="1976111"/>
                </a:lnTo>
                <a:lnTo>
                  <a:pt x="158367" y="2005475"/>
                </a:lnTo>
                <a:lnTo>
                  <a:pt x="173847" y="2017776"/>
                </a:lnTo>
                <a:lnTo>
                  <a:pt x="188135" y="2028093"/>
                </a:lnTo>
                <a:lnTo>
                  <a:pt x="217904" y="2041982"/>
                </a:lnTo>
                <a:lnTo>
                  <a:pt x="248069" y="2049521"/>
                </a:lnTo>
                <a:lnTo>
                  <a:pt x="278234" y="2051902"/>
                </a:lnTo>
                <a:lnTo>
                  <a:pt x="323879" y="2047537"/>
                </a:lnTo>
                <a:lnTo>
                  <a:pt x="388972" y="2035633"/>
                </a:lnTo>
                <a:lnTo>
                  <a:pt x="422709" y="2030474"/>
                </a:lnTo>
                <a:lnTo>
                  <a:pt x="461210" y="2026109"/>
                </a:lnTo>
                <a:lnTo>
                  <a:pt x="538607" y="2021348"/>
                </a:lnTo>
                <a:lnTo>
                  <a:pt x="613623" y="2021744"/>
                </a:lnTo>
                <a:lnTo>
                  <a:pt x="687846" y="2026903"/>
                </a:lnTo>
                <a:lnTo>
                  <a:pt x="759290" y="2036426"/>
                </a:lnTo>
                <a:lnTo>
                  <a:pt x="829146" y="2048727"/>
                </a:lnTo>
                <a:lnTo>
                  <a:pt x="896224" y="2064600"/>
                </a:lnTo>
                <a:lnTo>
                  <a:pt x="960523" y="2082456"/>
                </a:lnTo>
                <a:lnTo>
                  <a:pt x="1051019" y="2113011"/>
                </a:lnTo>
                <a:lnTo>
                  <a:pt x="1158979" y="2157056"/>
                </a:lnTo>
                <a:lnTo>
                  <a:pt x="1250665" y="2200705"/>
                </a:lnTo>
                <a:lnTo>
                  <a:pt x="1323696" y="2239990"/>
                </a:lnTo>
                <a:lnTo>
                  <a:pt x="1351480" y="2255465"/>
                </a:lnTo>
                <a:lnTo>
                  <a:pt x="1442770" y="2307844"/>
                </a:lnTo>
                <a:lnTo>
                  <a:pt x="1529296" y="2358636"/>
                </a:lnTo>
                <a:lnTo>
                  <a:pt x="1599946" y="2405459"/>
                </a:lnTo>
                <a:lnTo>
                  <a:pt x="1650751" y="2440378"/>
                </a:lnTo>
                <a:lnTo>
                  <a:pt x="1705921" y="2479266"/>
                </a:lnTo>
                <a:lnTo>
                  <a:pt x="1795226" y="2545533"/>
                </a:lnTo>
                <a:lnTo>
                  <a:pt x="1880562" y="2614578"/>
                </a:lnTo>
                <a:lnTo>
                  <a:pt x="1891675" y="2624101"/>
                </a:lnTo>
                <a:lnTo>
                  <a:pt x="1879768" y="2601086"/>
                </a:lnTo>
                <a:lnTo>
                  <a:pt x="1820628" y="2481647"/>
                </a:lnTo>
                <a:lnTo>
                  <a:pt x="1783319" y="2402285"/>
                </a:lnTo>
                <a:lnTo>
                  <a:pt x="1772205" y="2374111"/>
                </a:lnTo>
                <a:lnTo>
                  <a:pt x="1760695" y="2341970"/>
                </a:lnTo>
                <a:lnTo>
                  <a:pt x="1734102" y="2245148"/>
                </a:lnTo>
                <a:lnTo>
                  <a:pt x="1697189" y="2097932"/>
                </a:lnTo>
                <a:lnTo>
                  <a:pt x="1690442" y="2069361"/>
                </a:lnTo>
                <a:lnTo>
                  <a:pt x="1655514" y="2056664"/>
                </a:lnTo>
                <a:lnTo>
                  <a:pt x="1499131" y="1991587"/>
                </a:lnTo>
                <a:lnTo>
                  <a:pt x="1428878" y="1958652"/>
                </a:lnTo>
                <a:lnTo>
                  <a:pt x="1359418" y="1922145"/>
                </a:lnTo>
                <a:lnTo>
                  <a:pt x="1295119" y="1882861"/>
                </a:lnTo>
                <a:lnTo>
                  <a:pt x="1267335" y="1863021"/>
                </a:lnTo>
                <a:lnTo>
                  <a:pt x="1239155" y="1842386"/>
                </a:lnTo>
                <a:lnTo>
                  <a:pt x="1167314" y="1801118"/>
                </a:lnTo>
                <a:lnTo>
                  <a:pt x="1081184" y="1761834"/>
                </a:lnTo>
                <a:lnTo>
                  <a:pt x="986719" y="1724931"/>
                </a:lnTo>
                <a:lnTo>
                  <a:pt x="887492" y="1693186"/>
                </a:lnTo>
                <a:lnTo>
                  <a:pt x="787867" y="1668584"/>
                </a:lnTo>
                <a:lnTo>
                  <a:pt x="693799" y="1652711"/>
                </a:lnTo>
                <a:lnTo>
                  <a:pt x="630294" y="1647950"/>
                </a:lnTo>
                <a:lnTo>
                  <a:pt x="591000" y="1648347"/>
                </a:lnTo>
                <a:lnTo>
                  <a:pt x="573536" y="1649934"/>
                </a:lnTo>
                <a:lnTo>
                  <a:pt x="556071" y="1651918"/>
                </a:lnTo>
                <a:lnTo>
                  <a:pt x="522731" y="1658267"/>
                </a:lnTo>
                <a:lnTo>
                  <a:pt x="476292" y="1672155"/>
                </a:lnTo>
                <a:lnTo>
                  <a:pt x="421122" y="1696361"/>
                </a:lnTo>
                <a:lnTo>
                  <a:pt x="373890" y="1724534"/>
                </a:lnTo>
                <a:lnTo>
                  <a:pt x="335786" y="1753501"/>
                </a:lnTo>
                <a:lnTo>
                  <a:pt x="306415" y="1779691"/>
                </a:lnTo>
                <a:lnTo>
                  <a:pt x="278631" y="1809054"/>
                </a:lnTo>
                <a:lnTo>
                  <a:pt x="275059" y="1813419"/>
                </a:lnTo>
                <a:lnTo>
                  <a:pt x="285378" y="1799134"/>
                </a:lnTo>
                <a:lnTo>
                  <a:pt x="349281" y="1722947"/>
                </a:lnTo>
                <a:lnTo>
                  <a:pt x="389766" y="1684456"/>
                </a:lnTo>
                <a:lnTo>
                  <a:pt x="418343" y="1662235"/>
                </a:lnTo>
                <a:lnTo>
                  <a:pt x="432632" y="1653505"/>
                </a:lnTo>
                <a:lnTo>
                  <a:pt x="458828" y="1639220"/>
                </a:lnTo>
                <a:lnTo>
                  <a:pt x="500504" y="1621760"/>
                </a:lnTo>
                <a:lnTo>
                  <a:pt x="530669" y="1611840"/>
                </a:lnTo>
                <a:lnTo>
                  <a:pt x="563613" y="1604301"/>
                </a:lnTo>
                <a:lnTo>
                  <a:pt x="600129" y="1598745"/>
                </a:lnTo>
                <a:lnTo>
                  <a:pt x="662840" y="1592793"/>
                </a:lnTo>
                <a:lnTo>
                  <a:pt x="712454" y="1592396"/>
                </a:lnTo>
                <a:lnTo>
                  <a:pt x="764053" y="1592793"/>
                </a:lnTo>
                <a:lnTo>
                  <a:pt x="865662" y="1599539"/>
                </a:lnTo>
                <a:lnTo>
                  <a:pt x="943853" y="1611443"/>
                </a:lnTo>
                <a:lnTo>
                  <a:pt x="997833" y="1622951"/>
                </a:lnTo>
                <a:lnTo>
                  <a:pt x="1054591" y="1637236"/>
                </a:lnTo>
                <a:lnTo>
                  <a:pt x="1113731" y="1655886"/>
                </a:lnTo>
                <a:lnTo>
                  <a:pt x="1145087" y="1665806"/>
                </a:lnTo>
                <a:lnTo>
                  <a:pt x="1174061" y="1675726"/>
                </a:lnTo>
                <a:lnTo>
                  <a:pt x="1204226" y="1680885"/>
                </a:lnTo>
                <a:lnTo>
                  <a:pt x="1218118" y="1680488"/>
                </a:lnTo>
                <a:lnTo>
                  <a:pt x="1228041" y="1676123"/>
                </a:lnTo>
                <a:lnTo>
                  <a:pt x="1233201" y="1669774"/>
                </a:lnTo>
                <a:lnTo>
                  <a:pt x="1234392" y="1659854"/>
                </a:lnTo>
                <a:lnTo>
                  <a:pt x="1233598" y="1647950"/>
                </a:lnTo>
                <a:lnTo>
                  <a:pt x="1221294" y="1610253"/>
                </a:lnTo>
                <a:lnTo>
                  <a:pt x="1195891" y="1552715"/>
                </a:lnTo>
                <a:lnTo>
                  <a:pt x="1181206" y="1512638"/>
                </a:lnTo>
                <a:lnTo>
                  <a:pt x="1176046" y="1493194"/>
                </a:lnTo>
                <a:lnTo>
                  <a:pt x="1172870" y="1475734"/>
                </a:lnTo>
                <a:lnTo>
                  <a:pt x="1171283" y="1432879"/>
                </a:lnTo>
                <a:lnTo>
                  <a:pt x="1174061" y="1354311"/>
                </a:lnTo>
                <a:lnTo>
                  <a:pt x="1178030" y="1264235"/>
                </a:lnTo>
                <a:lnTo>
                  <a:pt x="1178030" y="1202729"/>
                </a:lnTo>
                <a:lnTo>
                  <a:pt x="1173267" y="1142811"/>
                </a:lnTo>
                <a:lnTo>
                  <a:pt x="1162948" y="1086861"/>
                </a:lnTo>
                <a:lnTo>
                  <a:pt x="1155010" y="1061068"/>
                </a:lnTo>
                <a:lnTo>
                  <a:pt x="1136752" y="1013451"/>
                </a:lnTo>
                <a:lnTo>
                  <a:pt x="1109762" y="953137"/>
                </a:lnTo>
                <a:lnTo>
                  <a:pt x="1089519" y="916630"/>
                </a:lnTo>
                <a:lnTo>
                  <a:pt x="1066895" y="881314"/>
                </a:lnTo>
                <a:lnTo>
                  <a:pt x="1039112" y="845998"/>
                </a:lnTo>
                <a:lnTo>
                  <a:pt x="1006168" y="809095"/>
                </a:lnTo>
                <a:lnTo>
                  <a:pt x="966477" y="769414"/>
                </a:lnTo>
                <a:lnTo>
                  <a:pt x="943456" y="747589"/>
                </a:lnTo>
                <a:lnTo>
                  <a:pt x="920435" y="725765"/>
                </a:lnTo>
                <a:lnTo>
                  <a:pt x="880744" y="684497"/>
                </a:lnTo>
                <a:lnTo>
                  <a:pt x="848595" y="645609"/>
                </a:lnTo>
                <a:lnTo>
                  <a:pt x="823192" y="606325"/>
                </a:lnTo>
                <a:lnTo>
                  <a:pt x="801759" y="565850"/>
                </a:lnTo>
                <a:lnTo>
                  <a:pt x="785089" y="522598"/>
                </a:lnTo>
                <a:lnTo>
                  <a:pt x="770403" y="475378"/>
                </a:lnTo>
                <a:lnTo>
                  <a:pt x="758099" y="422205"/>
                </a:lnTo>
                <a:lnTo>
                  <a:pt x="752145" y="393238"/>
                </a:lnTo>
                <a:lnTo>
                  <a:pt x="723568" y="246022"/>
                </a:lnTo>
                <a:lnTo>
                  <a:pt x="721403" y="232026"/>
                </a:lnTo>
                <a:lnTo>
                  <a:pt x="731903" y="284512"/>
                </a:lnTo>
                <a:lnTo>
                  <a:pt x="748970" y="348399"/>
                </a:lnTo>
                <a:lnTo>
                  <a:pt x="773975" y="421808"/>
                </a:lnTo>
                <a:lnTo>
                  <a:pt x="798981" y="480139"/>
                </a:lnTo>
                <a:lnTo>
                  <a:pt x="818429" y="519027"/>
                </a:lnTo>
                <a:lnTo>
                  <a:pt x="840656" y="557121"/>
                </a:lnTo>
                <a:lnTo>
                  <a:pt x="865662" y="593627"/>
                </a:lnTo>
                <a:lnTo>
                  <a:pt x="893445" y="628546"/>
                </a:lnTo>
                <a:lnTo>
                  <a:pt x="924801" y="659894"/>
                </a:lnTo>
                <a:lnTo>
                  <a:pt x="941869" y="674973"/>
                </a:lnTo>
                <a:lnTo>
                  <a:pt x="1004977" y="726162"/>
                </a:lnTo>
                <a:lnTo>
                  <a:pt x="1075230" y="786477"/>
                </a:lnTo>
                <a:lnTo>
                  <a:pt x="1111746" y="821793"/>
                </a:lnTo>
                <a:lnTo>
                  <a:pt x="1141118" y="857109"/>
                </a:lnTo>
                <a:lnTo>
                  <a:pt x="1165329" y="894409"/>
                </a:lnTo>
                <a:lnTo>
                  <a:pt x="1184778" y="937264"/>
                </a:lnTo>
                <a:lnTo>
                  <a:pt x="1202242" y="988056"/>
                </a:lnTo>
                <a:lnTo>
                  <a:pt x="1210577" y="1018610"/>
                </a:lnTo>
                <a:lnTo>
                  <a:pt x="1225660" y="1078528"/>
                </a:lnTo>
                <a:lnTo>
                  <a:pt x="1249871" y="1181302"/>
                </a:lnTo>
                <a:lnTo>
                  <a:pt x="1266144" y="1272568"/>
                </a:lnTo>
                <a:lnTo>
                  <a:pt x="1276861" y="1364231"/>
                </a:lnTo>
                <a:lnTo>
                  <a:pt x="1280830" y="1413832"/>
                </a:lnTo>
                <a:lnTo>
                  <a:pt x="1283609" y="1440022"/>
                </a:lnTo>
                <a:lnTo>
                  <a:pt x="1295913" y="1496369"/>
                </a:lnTo>
                <a:lnTo>
                  <a:pt x="1315758" y="1553906"/>
                </a:lnTo>
                <a:lnTo>
                  <a:pt x="1341557" y="1611840"/>
                </a:lnTo>
                <a:lnTo>
                  <a:pt x="1372516" y="1668187"/>
                </a:lnTo>
                <a:lnTo>
                  <a:pt x="1406254" y="1720169"/>
                </a:lnTo>
                <a:lnTo>
                  <a:pt x="1442770" y="1765802"/>
                </a:lnTo>
                <a:lnTo>
                  <a:pt x="1480079" y="1803896"/>
                </a:lnTo>
                <a:lnTo>
                  <a:pt x="1498337" y="1818181"/>
                </a:lnTo>
                <a:lnTo>
                  <a:pt x="1516595" y="1831673"/>
                </a:lnTo>
                <a:lnTo>
                  <a:pt x="1549935" y="1851116"/>
                </a:lnTo>
                <a:lnTo>
                  <a:pt x="1578910" y="1863814"/>
                </a:lnTo>
                <a:lnTo>
                  <a:pt x="1603518" y="1871354"/>
                </a:lnTo>
                <a:lnTo>
                  <a:pt x="1632890" y="1875322"/>
                </a:lnTo>
                <a:lnTo>
                  <a:pt x="1653926" y="1873338"/>
                </a:lnTo>
                <a:lnTo>
                  <a:pt x="1655911" y="1872544"/>
                </a:lnTo>
                <a:lnTo>
                  <a:pt x="1653529" y="1856275"/>
                </a:lnTo>
                <a:lnTo>
                  <a:pt x="1633287" y="1764215"/>
                </a:lnTo>
                <a:lnTo>
                  <a:pt x="1611060" y="1690805"/>
                </a:lnTo>
                <a:lnTo>
                  <a:pt x="1596771" y="1656283"/>
                </a:lnTo>
                <a:lnTo>
                  <a:pt x="1582482" y="1623744"/>
                </a:lnTo>
                <a:lnTo>
                  <a:pt x="1556286" y="1563033"/>
                </a:lnTo>
                <a:lnTo>
                  <a:pt x="1532868" y="1497956"/>
                </a:lnTo>
                <a:lnTo>
                  <a:pt x="1513817" y="1418197"/>
                </a:lnTo>
                <a:lnTo>
                  <a:pt x="1506275" y="1369389"/>
                </a:lnTo>
                <a:lnTo>
                  <a:pt x="1503100" y="1343597"/>
                </a:lnTo>
                <a:lnTo>
                  <a:pt x="1503100" y="1293202"/>
                </a:lnTo>
                <a:lnTo>
                  <a:pt x="1510244" y="1242014"/>
                </a:lnTo>
                <a:lnTo>
                  <a:pt x="1522549" y="1189238"/>
                </a:lnTo>
                <a:lnTo>
                  <a:pt x="1547951" y="1104321"/>
                </a:lnTo>
                <a:lnTo>
                  <a:pt x="1590023" y="970596"/>
                </a:lnTo>
                <a:lnTo>
                  <a:pt x="1611854" y="890044"/>
                </a:lnTo>
                <a:lnTo>
                  <a:pt x="1617410" y="865045"/>
                </a:lnTo>
                <a:lnTo>
                  <a:pt x="1624555" y="814650"/>
                </a:lnTo>
                <a:lnTo>
                  <a:pt x="1626936" y="765049"/>
                </a:lnTo>
                <a:lnTo>
                  <a:pt x="1624555" y="714654"/>
                </a:lnTo>
                <a:lnTo>
                  <a:pt x="1617807" y="664656"/>
                </a:lnTo>
                <a:lnTo>
                  <a:pt x="1607091" y="615848"/>
                </a:lnTo>
                <a:lnTo>
                  <a:pt x="1591611" y="567438"/>
                </a:lnTo>
                <a:lnTo>
                  <a:pt x="1572559" y="520614"/>
                </a:lnTo>
                <a:lnTo>
                  <a:pt x="1549935" y="475378"/>
                </a:lnTo>
                <a:lnTo>
                  <a:pt x="1523739" y="431729"/>
                </a:lnTo>
                <a:lnTo>
                  <a:pt x="1494368" y="390064"/>
                </a:lnTo>
                <a:lnTo>
                  <a:pt x="1461821" y="350780"/>
                </a:lnTo>
                <a:lnTo>
                  <a:pt x="1426893" y="315067"/>
                </a:lnTo>
                <a:lnTo>
                  <a:pt x="1389584" y="280941"/>
                </a:lnTo>
                <a:lnTo>
                  <a:pt x="1349496" y="250387"/>
                </a:lnTo>
                <a:lnTo>
                  <a:pt x="1306629" y="223800"/>
                </a:lnTo>
                <a:lnTo>
                  <a:pt x="1285196" y="211896"/>
                </a:lnTo>
                <a:lnTo>
                  <a:pt x="1242330" y="190468"/>
                </a:lnTo>
                <a:lnTo>
                  <a:pt x="1171680" y="157136"/>
                </a:lnTo>
                <a:lnTo>
                  <a:pt x="1117700" y="134915"/>
                </a:lnTo>
                <a:lnTo>
                  <a:pt x="1077612" y="121027"/>
                </a:lnTo>
                <a:lnTo>
                  <a:pt x="1049431" y="114281"/>
                </a:lnTo>
                <a:lnTo>
                  <a:pt x="1043178" y="113447"/>
                </a:lnTo>
                <a:lnTo>
                  <a:pt x="1061736" y="113091"/>
                </a:lnTo>
                <a:lnTo>
                  <a:pt x="1116906" y="119836"/>
                </a:lnTo>
                <a:lnTo>
                  <a:pt x="1162551" y="129757"/>
                </a:lnTo>
                <a:lnTo>
                  <a:pt x="1214943" y="145232"/>
                </a:lnTo>
                <a:lnTo>
                  <a:pt x="1273289" y="167850"/>
                </a:lnTo>
                <a:lnTo>
                  <a:pt x="1304645" y="182532"/>
                </a:lnTo>
                <a:lnTo>
                  <a:pt x="1336795" y="199198"/>
                </a:lnTo>
                <a:lnTo>
                  <a:pt x="1395140" y="232133"/>
                </a:lnTo>
                <a:lnTo>
                  <a:pt x="1445151" y="265862"/>
                </a:lnTo>
                <a:lnTo>
                  <a:pt x="1489208" y="301575"/>
                </a:lnTo>
                <a:lnTo>
                  <a:pt x="1527312" y="338478"/>
                </a:lnTo>
                <a:lnTo>
                  <a:pt x="1561843" y="378159"/>
                </a:lnTo>
                <a:lnTo>
                  <a:pt x="1592802" y="421015"/>
                </a:lnTo>
                <a:lnTo>
                  <a:pt x="1621776" y="467045"/>
                </a:lnTo>
                <a:lnTo>
                  <a:pt x="1636462" y="492440"/>
                </a:lnTo>
                <a:lnTo>
                  <a:pt x="1648369" y="513868"/>
                </a:lnTo>
                <a:lnTo>
                  <a:pt x="1669406" y="555930"/>
                </a:lnTo>
                <a:lnTo>
                  <a:pt x="1685679" y="596802"/>
                </a:lnTo>
                <a:lnTo>
                  <a:pt x="1699174" y="637276"/>
                </a:lnTo>
                <a:lnTo>
                  <a:pt x="1708303" y="678941"/>
                </a:lnTo>
                <a:lnTo>
                  <a:pt x="1714653" y="722193"/>
                </a:lnTo>
                <a:lnTo>
                  <a:pt x="1717035" y="768620"/>
                </a:lnTo>
                <a:lnTo>
                  <a:pt x="1716638" y="819015"/>
                </a:lnTo>
                <a:lnTo>
                  <a:pt x="1714653" y="845601"/>
                </a:lnTo>
                <a:lnTo>
                  <a:pt x="1712669" y="872584"/>
                </a:lnTo>
                <a:lnTo>
                  <a:pt x="1705921" y="918614"/>
                </a:lnTo>
                <a:lnTo>
                  <a:pt x="1690442" y="977342"/>
                </a:lnTo>
                <a:lnTo>
                  <a:pt x="1663452" y="1055116"/>
                </a:lnTo>
                <a:lnTo>
                  <a:pt x="1642019" y="1128923"/>
                </a:lnTo>
                <a:lnTo>
                  <a:pt x="1628127" y="1191619"/>
                </a:lnTo>
                <a:lnTo>
                  <a:pt x="1621379" y="1228919"/>
                </a:lnTo>
                <a:lnTo>
                  <a:pt x="1615823" y="1267013"/>
                </a:lnTo>
                <a:lnTo>
                  <a:pt x="1613838" y="1331693"/>
                </a:lnTo>
                <a:lnTo>
                  <a:pt x="1620586" y="1384071"/>
                </a:lnTo>
                <a:lnTo>
                  <a:pt x="1630111" y="1415023"/>
                </a:lnTo>
                <a:lnTo>
                  <a:pt x="1638050" y="1432085"/>
                </a:lnTo>
                <a:lnTo>
                  <a:pt x="1647179" y="1445180"/>
                </a:lnTo>
                <a:lnTo>
                  <a:pt x="1657101" y="1455497"/>
                </a:lnTo>
                <a:lnTo>
                  <a:pt x="1667421" y="1462640"/>
                </a:lnTo>
                <a:lnTo>
                  <a:pt x="1678138" y="1467005"/>
                </a:lnTo>
                <a:lnTo>
                  <a:pt x="1688854" y="1467401"/>
                </a:lnTo>
                <a:lnTo>
                  <a:pt x="1699174" y="1465417"/>
                </a:lnTo>
                <a:lnTo>
                  <a:pt x="1709494" y="1459068"/>
                </a:lnTo>
                <a:lnTo>
                  <a:pt x="1718622" y="1450339"/>
                </a:lnTo>
                <a:lnTo>
                  <a:pt x="1722988" y="1444386"/>
                </a:lnTo>
                <a:lnTo>
                  <a:pt x="1732117" y="1426927"/>
                </a:lnTo>
                <a:lnTo>
                  <a:pt x="1755535" y="1366612"/>
                </a:lnTo>
                <a:lnTo>
                  <a:pt x="1785700" y="1301932"/>
                </a:lnTo>
                <a:lnTo>
                  <a:pt x="1808324" y="1258680"/>
                </a:lnTo>
                <a:lnTo>
                  <a:pt x="1832933" y="1213840"/>
                </a:lnTo>
                <a:lnTo>
                  <a:pt x="1880562" y="1135669"/>
                </a:lnTo>
                <a:lnTo>
                  <a:pt x="1926604" y="1064640"/>
                </a:lnTo>
                <a:lnTo>
                  <a:pt x="1968279" y="991230"/>
                </a:lnTo>
                <a:lnTo>
                  <a:pt x="1986537" y="951153"/>
                </a:lnTo>
                <a:lnTo>
                  <a:pt x="1996063" y="928534"/>
                </a:lnTo>
                <a:lnTo>
                  <a:pt x="2011939" y="873378"/>
                </a:lnTo>
                <a:lnTo>
                  <a:pt x="2032579" y="776160"/>
                </a:lnTo>
                <a:lnTo>
                  <a:pt x="2063538" y="567438"/>
                </a:lnTo>
                <a:lnTo>
                  <a:pt x="2078223" y="472600"/>
                </a:lnTo>
                <a:lnTo>
                  <a:pt x="2086162" y="435697"/>
                </a:lnTo>
                <a:lnTo>
                  <a:pt x="2104023" y="361493"/>
                </a:lnTo>
                <a:lnTo>
                  <a:pt x="2127837" y="291655"/>
                </a:lnTo>
                <a:lnTo>
                  <a:pt x="2149270" y="244038"/>
                </a:lnTo>
                <a:lnTo>
                  <a:pt x="2166338" y="215071"/>
                </a:lnTo>
                <a:lnTo>
                  <a:pt x="2175863" y="201579"/>
                </a:lnTo>
                <a:lnTo>
                  <a:pt x="2199678" y="171025"/>
                </a:lnTo>
                <a:lnTo>
                  <a:pt x="2246117" y="121424"/>
                </a:lnTo>
                <a:lnTo>
                  <a:pt x="2293349" y="82933"/>
                </a:lnTo>
                <a:lnTo>
                  <a:pt x="2343360" y="51585"/>
                </a:lnTo>
                <a:lnTo>
                  <a:pt x="2369953" y="37300"/>
                </a:lnTo>
                <a:lnTo>
                  <a:pt x="2386623" y="29364"/>
                </a:lnTo>
                <a:lnTo>
                  <a:pt x="2420757" y="17063"/>
                </a:lnTo>
                <a:lnTo>
                  <a:pt x="2472753" y="5952"/>
                </a:lnTo>
                <a:close/>
              </a:path>
            </a:pathLst>
          </a:custGeom>
          <a:solidFill>
            <a:srgbClr val="894C27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4" name="Group 4"/>
          <p:cNvGrpSpPr/>
          <p:nvPr/>
        </p:nvGrpSpPr>
        <p:grpSpPr>
          <a:xfrm>
            <a:off x="1482436" y="3548898"/>
            <a:ext cx="2798620" cy="1979066"/>
            <a:chOff x="628650" y="3771900"/>
            <a:chExt cx="2267594" cy="2267594"/>
          </a:xfrm>
        </p:grpSpPr>
        <p:sp>
          <p:nvSpPr>
            <p:cNvPr id="2" name="Oval 1"/>
            <p:cNvSpPr/>
            <p:nvPr/>
          </p:nvSpPr>
          <p:spPr>
            <a:xfrm>
              <a:off x="628650" y="3771900"/>
              <a:ext cx="2267594" cy="2267594"/>
            </a:xfrm>
            <a:prstGeom prst="ellipse">
              <a:avLst/>
            </a:prstGeom>
            <a:solidFill>
              <a:srgbClr val="2B9DAB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/>
            <p:cNvSpPr/>
            <p:nvPr/>
          </p:nvSpPr>
          <p:spPr>
            <a:xfrm>
              <a:off x="902600" y="4045850"/>
              <a:ext cx="1719695" cy="1719695"/>
            </a:xfrm>
            <a:prstGeom prst="ellipse">
              <a:avLst/>
            </a:prstGeom>
            <a:solidFill>
              <a:schemeClr val="bg1"/>
            </a:solidFill>
            <a:ln/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lIns="0" tIns="0" rIns="0" bIns="0" rtlCol="0" anchor="ctr">
              <a:normAutofit lnSpcReduction="10000"/>
            </a:bodyPr>
            <a:lstStyle/>
            <a:p>
              <a:pPr algn="ctr"/>
              <a:r>
                <a:rPr lang="en-US" sz="3600" b="1" dirty="0" smtClean="0">
                  <a:solidFill>
                    <a:schemeClr val="tx1"/>
                  </a:solidFill>
                </a:rPr>
                <a:t>01</a:t>
              </a:r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en-US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Introduction of Research </a:t>
              </a:r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.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5" name="Group 43"/>
          <p:cNvGrpSpPr/>
          <p:nvPr/>
        </p:nvGrpSpPr>
        <p:grpSpPr>
          <a:xfrm>
            <a:off x="8072089" y="2462395"/>
            <a:ext cx="2817584" cy="2109605"/>
            <a:chOff x="628650" y="3771900"/>
            <a:chExt cx="2267594" cy="2267594"/>
          </a:xfrm>
        </p:grpSpPr>
        <p:sp>
          <p:nvSpPr>
            <p:cNvPr id="45" name="Oval 44"/>
            <p:cNvSpPr/>
            <p:nvPr/>
          </p:nvSpPr>
          <p:spPr>
            <a:xfrm>
              <a:off x="628650" y="3771900"/>
              <a:ext cx="2267594" cy="2267594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/>
            <p:cNvSpPr/>
            <p:nvPr/>
          </p:nvSpPr>
          <p:spPr>
            <a:xfrm>
              <a:off x="902600" y="4045850"/>
              <a:ext cx="1719695" cy="1719695"/>
            </a:xfrm>
            <a:prstGeom prst="ellipse">
              <a:avLst/>
            </a:prstGeom>
            <a:solidFill>
              <a:schemeClr val="bg1"/>
            </a:solidFill>
            <a:ln/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lIns="0" tIns="0" rIns="0" bIns="0" rtlCol="0" anchor="ctr">
              <a:normAutofit fontScale="70000" lnSpcReduction="20000"/>
            </a:bodyPr>
            <a:lstStyle/>
            <a:p>
              <a:pPr algn="ctr"/>
              <a:r>
                <a:rPr lang="en-US" sz="3600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05</a:t>
              </a:r>
              <a:endPara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r>
                <a:rPr lang="en-US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Emerging Trends and Major Thrust areas in Discipline Specific Research Approaches</a:t>
              </a:r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.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6" name="Group 46"/>
          <p:cNvGrpSpPr/>
          <p:nvPr/>
        </p:nvGrpSpPr>
        <p:grpSpPr>
          <a:xfrm>
            <a:off x="1914070" y="1800673"/>
            <a:ext cx="2333147" cy="1749860"/>
            <a:chOff x="628650" y="3771900"/>
            <a:chExt cx="2267594" cy="2267594"/>
          </a:xfrm>
        </p:grpSpPr>
        <p:sp>
          <p:nvSpPr>
            <p:cNvPr id="48" name="Oval 47"/>
            <p:cNvSpPr/>
            <p:nvPr/>
          </p:nvSpPr>
          <p:spPr>
            <a:xfrm>
              <a:off x="628650" y="3771900"/>
              <a:ext cx="2267594" cy="2267594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/>
            <p:cNvSpPr/>
            <p:nvPr/>
          </p:nvSpPr>
          <p:spPr>
            <a:xfrm>
              <a:off x="902600" y="4045850"/>
              <a:ext cx="1719695" cy="1719695"/>
            </a:xfrm>
            <a:prstGeom prst="ellipse">
              <a:avLst/>
            </a:prstGeom>
            <a:solidFill>
              <a:schemeClr val="bg1"/>
            </a:solidFill>
            <a:ln/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lIns="0" tIns="0" rIns="0" bIns="0" rtlCol="0" anchor="ctr">
              <a:normAutofit fontScale="85000" lnSpcReduction="20000"/>
            </a:bodyPr>
            <a:lstStyle/>
            <a:p>
              <a:pPr algn="ctr"/>
              <a:r>
                <a:rPr lang="en-US" sz="3600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02</a:t>
              </a:r>
              <a:endPara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r>
                <a:rPr lang="en-US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Tools and techniques for data collection</a:t>
              </a:r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.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7" name="Group 49"/>
          <p:cNvGrpSpPr/>
          <p:nvPr/>
        </p:nvGrpSpPr>
        <p:grpSpPr>
          <a:xfrm>
            <a:off x="6523788" y="1247817"/>
            <a:ext cx="2333147" cy="1749860"/>
            <a:chOff x="628650" y="3771900"/>
            <a:chExt cx="2267594" cy="2267594"/>
          </a:xfrm>
        </p:grpSpPr>
        <p:sp>
          <p:nvSpPr>
            <p:cNvPr id="51" name="Oval 50"/>
            <p:cNvSpPr/>
            <p:nvPr/>
          </p:nvSpPr>
          <p:spPr>
            <a:xfrm>
              <a:off x="628650" y="3771900"/>
              <a:ext cx="2267594" cy="2267594"/>
            </a:xfrm>
            <a:prstGeom prst="ellipse">
              <a:avLst/>
            </a:prstGeom>
            <a:solidFill>
              <a:srgbClr val="20768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/>
            <p:nvPr/>
          </p:nvSpPr>
          <p:spPr>
            <a:xfrm>
              <a:off x="902600" y="4045850"/>
              <a:ext cx="1719695" cy="1719695"/>
            </a:xfrm>
            <a:prstGeom prst="ellipse">
              <a:avLst/>
            </a:prstGeom>
            <a:solidFill>
              <a:schemeClr val="bg1"/>
            </a:solidFill>
            <a:ln/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lIns="0" tIns="0" rIns="0" bIns="0" rtlCol="0" anchor="ctr">
              <a:normAutofit fontScale="70000" lnSpcReduction="20000"/>
            </a:bodyPr>
            <a:lstStyle/>
            <a:p>
              <a:pPr algn="ctr"/>
              <a:r>
                <a:rPr lang="en-US" sz="3600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04</a:t>
              </a:r>
              <a:endPara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r>
                <a:rPr lang="en-US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Discipline Specific Research Methodologies</a:t>
              </a:r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.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8" name="Group 63"/>
          <p:cNvGrpSpPr/>
          <p:nvPr/>
        </p:nvGrpSpPr>
        <p:grpSpPr>
          <a:xfrm>
            <a:off x="7558475" y="4563969"/>
            <a:ext cx="2208963" cy="1656722"/>
            <a:chOff x="628650" y="3771900"/>
            <a:chExt cx="2267594" cy="2267594"/>
          </a:xfrm>
        </p:grpSpPr>
        <p:sp>
          <p:nvSpPr>
            <p:cNvPr id="65" name="Oval 64"/>
            <p:cNvSpPr/>
            <p:nvPr/>
          </p:nvSpPr>
          <p:spPr>
            <a:xfrm>
              <a:off x="628650" y="3771900"/>
              <a:ext cx="2267594" cy="2267594"/>
            </a:xfrm>
            <a:prstGeom prst="ellipse">
              <a:avLst/>
            </a:prstGeom>
            <a:solidFill>
              <a:srgbClr val="AB282F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Oval 65"/>
            <p:cNvSpPr/>
            <p:nvPr/>
          </p:nvSpPr>
          <p:spPr>
            <a:xfrm>
              <a:off x="902600" y="4045850"/>
              <a:ext cx="1719695" cy="1719695"/>
            </a:xfrm>
            <a:prstGeom prst="ellipse">
              <a:avLst/>
            </a:prstGeom>
            <a:solidFill>
              <a:schemeClr val="bg1"/>
            </a:solidFill>
            <a:ln/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lIns="0" tIns="0" rIns="0" bIns="0" rtlCol="0" anchor="ctr">
              <a:normAutofit fontScale="77500" lnSpcReduction="20000"/>
            </a:bodyPr>
            <a:lstStyle/>
            <a:p>
              <a:pPr algn="ctr"/>
              <a:r>
                <a:rPr lang="en-US" sz="3600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06</a:t>
              </a:r>
              <a:endPara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r>
                <a:rPr lang="en-US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Formulating a Research Proposal</a:t>
              </a:r>
              <a:endPara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9" name="Group 66"/>
          <p:cNvGrpSpPr/>
          <p:nvPr/>
        </p:nvGrpSpPr>
        <p:grpSpPr>
          <a:xfrm>
            <a:off x="4003964" y="817418"/>
            <a:ext cx="2499246" cy="1989141"/>
            <a:chOff x="628650" y="3771900"/>
            <a:chExt cx="2267594" cy="2267594"/>
          </a:xfrm>
        </p:grpSpPr>
        <p:sp>
          <p:nvSpPr>
            <p:cNvPr id="68" name="Oval 67"/>
            <p:cNvSpPr/>
            <p:nvPr/>
          </p:nvSpPr>
          <p:spPr>
            <a:xfrm>
              <a:off x="628650" y="3771900"/>
              <a:ext cx="2267594" cy="2267594"/>
            </a:xfrm>
            <a:prstGeom prst="ellipse">
              <a:avLst/>
            </a:prstGeom>
            <a:solidFill>
              <a:srgbClr val="B25501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Oval 68"/>
            <p:cNvSpPr/>
            <p:nvPr/>
          </p:nvSpPr>
          <p:spPr>
            <a:xfrm>
              <a:off x="915603" y="4045849"/>
              <a:ext cx="1719695" cy="1719695"/>
            </a:xfrm>
            <a:prstGeom prst="ellipse">
              <a:avLst/>
            </a:prstGeom>
            <a:solidFill>
              <a:schemeClr val="bg1"/>
            </a:solidFill>
            <a:ln/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lIns="0" tIns="0" rIns="0" bIns="0" rtlCol="0" anchor="ctr">
              <a:normAutofit fontScale="77500" lnSpcReduction="20000"/>
            </a:bodyPr>
            <a:lstStyle/>
            <a:p>
              <a:pPr algn="ctr"/>
              <a:r>
                <a:rPr lang="en-US" sz="3600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03</a:t>
              </a:r>
              <a:endPara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r>
                <a:rPr lang="en-US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Research Writing and Technological Inputs in Research .</a:t>
              </a:r>
              <a:endPara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="" xmlns:p14="http://schemas.microsoft.com/office/powerpoint/2010/main" val="269486785"/>
      </p:ext>
    </p:extLst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2" y="442624"/>
          <a:ext cx="11194470" cy="61521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6580"/>
                <a:gridCol w="3241963"/>
                <a:gridCol w="1233055"/>
                <a:gridCol w="1215242"/>
                <a:gridCol w="1599210"/>
                <a:gridCol w="1599210"/>
                <a:gridCol w="1599210"/>
              </a:tblGrid>
              <a:tr h="45571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Mangal"/>
                        </a:rPr>
                        <a:t>Sl. No.</a:t>
                      </a:r>
                      <a:endParaRPr lang="en-US" sz="11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Mangal"/>
                        </a:rPr>
                        <a:t>Module Name</a:t>
                      </a:r>
                      <a:endParaRPr lang="en-US" sz="11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Mangal"/>
                        </a:rPr>
                        <a:t>Total Credit</a:t>
                      </a:r>
                      <a:endParaRPr lang="en-US" sz="11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Mangal"/>
                        </a:rPr>
                        <a:t>Total Marks Assigned</a:t>
                      </a:r>
                      <a:endParaRPr lang="en-US" sz="11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Mangal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Mangal"/>
                        </a:rPr>
                        <a:t>(100)</a:t>
                      </a:r>
                      <a:endParaRPr lang="en-US" sz="11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Mangal"/>
                        </a:rPr>
                        <a:t>To be administered by</a:t>
                      </a:r>
                      <a:endParaRPr lang="en-US" sz="110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80" marR="68580" marT="0" marB="0"/>
                </a:tc>
              </a:tr>
              <a:tr h="45571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Times New Roman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Times New Roman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Times New Roman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Mangal"/>
                        </a:rPr>
                        <a:t>Evaluation (Theory)</a:t>
                      </a:r>
                      <a:endParaRPr lang="en-US" sz="110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Mangal"/>
                        </a:rPr>
                        <a:t>Evaluation</a:t>
                      </a:r>
                      <a:endParaRPr lang="en-US" sz="1100">
                        <a:latin typeface="Calibri"/>
                        <a:ea typeface="Calibri"/>
                        <a:cs typeface="Mangal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Mangal"/>
                        </a:rPr>
                        <a:t>(Assign.)</a:t>
                      </a:r>
                      <a:endParaRPr lang="en-US" sz="110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Mangal"/>
                        </a:rPr>
                        <a:t>Evaluation</a:t>
                      </a:r>
                      <a:endParaRPr lang="en-US" sz="1100">
                        <a:latin typeface="Calibri"/>
                        <a:ea typeface="Calibri"/>
                        <a:cs typeface="Mangal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Mangal"/>
                        </a:rPr>
                        <a:t>(Project)</a:t>
                      </a:r>
                      <a:endParaRPr lang="en-US" sz="110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Times New Roman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</a:tr>
              <a:tr h="45571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</a:t>
                      </a:r>
                      <a:endParaRPr lang="en-US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Module I:</a:t>
                      </a:r>
                      <a:r>
                        <a:rPr lang="en-US" sz="12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Introduction of Research </a:t>
                      </a:r>
                      <a:endParaRPr lang="en-US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04</a:t>
                      </a:r>
                      <a:endParaRPr lang="en-US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80</a:t>
                      </a:r>
                      <a:endParaRPr lang="en-US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</a:t>
                      </a:r>
                      <a:endParaRPr lang="en-US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  <a:endParaRPr lang="en-US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Directorate of Research &amp; Innovation</a:t>
                      </a:r>
                      <a:endParaRPr lang="en-US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68357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</a:t>
                      </a:r>
                      <a:endParaRPr lang="en-US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Module II:</a:t>
                      </a:r>
                      <a:r>
                        <a:rPr lang="en-US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Tools and techniques for data collection</a:t>
                      </a:r>
                      <a:endParaRPr lang="en-US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03</a:t>
                      </a:r>
                      <a:endParaRPr lang="en-US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80</a:t>
                      </a:r>
                      <a:endParaRPr lang="en-US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</a:t>
                      </a:r>
                      <a:endParaRPr lang="en-US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  <a:endParaRPr lang="en-US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Directorate of Research &amp; Innovation</a:t>
                      </a:r>
                      <a:endParaRPr lang="en-US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13928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</a:t>
                      </a:r>
                      <a:endParaRPr lang="en-US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Module III:</a:t>
                      </a:r>
                      <a:r>
                        <a:rPr lang="en-US" sz="12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endParaRPr lang="en-US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Research Writing and Technological Inputs (ICT &amp; GIS) in Research </a:t>
                      </a:r>
                      <a:endParaRPr lang="en-US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02</a:t>
                      </a:r>
                      <a:endParaRPr lang="en-US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80</a:t>
                      </a:r>
                      <a:endParaRPr lang="en-US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</a:t>
                      </a:r>
                      <a:endParaRPr lang="en-US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  <a:endParaRPr lang="en-US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Directorate of Research &amp; Innovation</a:t>
                      </a:r>
                      <a:endParaRPr lang="en-US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68357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4.</a:t>
                      </a:r>
                      <a:endParaRPr lang="en-US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Module IV: </a:t>
                      </a:r>
                      <a:r>
                        <a:rPr lang="en-US" sz="12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Discipline Specific Research Methodologies</a:t>
                      </a:r>
                      <a:endParaRPr lang="en-US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03</a:t>
                      </a:r>
                      <a:endParaRPr lang="en-US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80</a:t>
                      </a:r>
                      <a:endParaRPr lang="en-US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</a:t>
                      </a:r>
                      <a:endParaRPr lang="en-US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  <a:endParaRPr lang="en-US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Concerned Department</a:t>
                      </a:r>
                      <a:endParaRPr lang="en-US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13928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5.</a:t>
                      </a:r>
                      <a:endParaRPr lang="en-US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Module V: </a:t>
                      </a:r>
                      <a:r>
                        <a:rPr lang="en-US" sz="12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Emerging Trends and Major Thrust areas in Discipline Specific Research Approaches</a:t>
                      </a:r>
                      <a:endParaRPr lang="en-US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02</a:t>
                      </a:r>
                      <a:endParaRPr lang="en-US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80</a:t>
                      </a:r>
                      <a:endParaRPr lang="en-US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</a:t>
                      </a:r>
                      <a:endParaRPr lang="en-US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  <a:endParaRPr lang="en-US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Concerned Department</a:t>
                      </a:r>
                      <a:endParaRPr lang="en-US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13928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6.</a:t>
                      </a:r>
                      <a:endParaRPr lang="en-US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Module VI:</a:t>
                      </a:r>
                      <a:r>
                        <a:rPr lang="en-US" sz="12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Formulating a Research Proposal</a:t>
                      </a:r>
                      <a:endParaRPr lang="en-US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02</a:t>
                      </a:r>
                      <a:endParaRPr lang="en-US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  <a:endParaRPr lang="en-US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  <a:endParaRPr lang="en-US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</a:t>
                      </a:r>
                      <a:endParaRPr lang="en-US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(Proposal</a:t>
                      </a:r>
                      <a:r>
                        <a:rPr lang="en-US" sz="120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Evaluation -50)</a:t>
                      </a:r>
                      <a:endParaRPr lang="en-US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Presentation and Viva – 50) </a:t>
                      </a:r>
                      <a:endParaRPr lang="en-US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Concerned Department</a:t>
                      </a:r>
                      <a:endParaRPr lang="en-US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(with the help of Directorate of Research and Innovation)</a:t>
                      </a:r>
                      <a:endParaRPr lang="en-US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1188" y="221673"/>
            <a:ext cx="8596668" cy="1320800"/>
          </a:xfrm>
        </p:spPr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Course Work Assessment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 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90943" y="911294"/>
          <a:ext cx="10224655" cy="565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4931"/>
                <a:gridCol w="2044931"/>
                <a:gridCol w="2044931"/>
                <a:gridCol w="2044931"/>
                <a:gridCol w="2044931"/>
              </a:tblGrid>
              <a:tr h="45071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Calibri"/>
                        </a:rPr>
                        <a:t>Subject Code</a:t>
                      </a:r>
                      <a:endParaRPr lang="en-US" sz="12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Calibri"/>
                        </a:rPr>
                        <a:t>Modules included in the Course</a:t>
                      </a:r>
                      <a:endParaRPr lang="en-US" sz="12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Mangal"/>
                        </a:rPr>
                        <a:t>Evaluation (Theory)</a:t>
                      </a:r>
                      <a:endParaRPr lang="en-US" sz="11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Mangal"/>
                        </a:rPr>
                        <a:t>Evaluation</a:t>
                      </a:r>
                      <a:endParaRPr lang="en-US" sz="11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Mangal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Mangal"/>
                        </a:rPr>
                        <a:t>(Assign.)</a:t>
                      </a:r>
                      <a:endParaRPr lang="en-US" sz="11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Mangal"/>
                        </a:rPr>
                        <a:t>Evaluation</a:t>
                      </a:r>
                      <a:endParaRPr lang="en-US" sz="11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Mangal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Mangal"/>
                        </a:rPr>
                        <a:t>(Project)</a:t>
                      </a:r>
                      <a:endParaRPr lang="en-US" sz="11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80" marR="68580" marT="0" marB="0"/>
                </a:tc>
              </a:tr>
              <a:tr h="135213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Calibri"/>
                        </a:rPr>
                        <a:t>CW01</a:t>
                      </a:r>
                      <a:endParaRPr lang="en-US" sz="12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IN" sz="1200">
                        <a:latin typeface="Times New Roman"/>
                        <a:ea typeface="Times New Roman"/>
                        <a:cs typeface="Mangal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200">
                          <a:latin typeface="Times New Roman"/>
                          <a:ea typeface="Times New Roman"/>
                          <a:cs typeface="Mangal"/>
                        </a:rPr>
                        <a:t>Module I: Introduction of Research</a:t>
                      </a:r>
                      <a:endParaRPr lang="en-US" sz="1100">
                        <a:latin typeface="Calibri"/>
                        <a:ea typeface="Calibri"/>
                        <a:cs typeface="Mangal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200">
                          <a:latin typeface="Times New Roman"/>
                          <a:ea typeface="Times New Roman"/>
                          <a:cs typeface="Mangal"/>
                        </a:rPr>
                        <a:t>Module II: Tools and techniques for data collection </a:t>
                      </a:r>
                      <a:endParaRPr lang="en-US" sz="110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latin typeface="Times New Roman"/>
                          <a:ea typeface="Times New Roman"/>
                          <a:cs typeface="Mangal"/>
                        </a:rPr>
                        <a:t>80</a:t>
                      </a:r>
                      <a:endParaRPr lang="en-US" sz="1100" dirty="0">
                        <a:latin typeface="Calibri"/>
                        <a:ea typeface="Calibri"/>
                        <a:cs typeface="Mangal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Times New Roman"/>
                          <a:ea typeface="Times New Roman"/>
                          <a:cs typeface="Mangal"/>
                        </a:rPr>
                        <a:t>Written Examination</a:t>
                      </a:r>
                      <a:endParaRPr lang="en-US" sz="11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latin typeface="Times New Roman"/>
                          <a:ea typeface="Times New Roman"/>
                          <a:cs typeface="Mangal"/>
                        </a:rPr>
                        <a:t>20</a:t>
                      </a:r>
                      <a:endParaRPr lang="en-US" sz="1100" dirty="0">
                        <a:latin typeface="Calibri"/>
                        <a:ea typeface="Calibri"/>
                        <a:cs typeface="Mangal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Times New Roman"/>
                          <a:ea typeface="Times New Roman"/>
                          <a:cs typeface="Mangal"/>
                        </a:rPr>
                        <a:t>Marks for all the assignments given under the two modules shall be added under </a:t>
                      </a:r>
                      <a:r>
                        <a:rPr lang="en-US" sz="1200" dirty="0" smtClean="0">
                          <a:latin typeface="Times New Roman"/>
                          <a:ea typeface="Times New Roman"/>
                          <a:cs typeface="Mangal"/>
                        </a:rPr>
                        <a:t>20 </a:t>
                      </a:r>
                      <a:r>
                        <a:rPr lang="en-US" sz="1200" dirty="0">
                          <a:latin typeface="Times New Roman"/>
                          <a:ea typeface="Times New Roman"/>
                          <a:cs typeface="Mangal"/>
                        </a:rPr>
                        <a:t>marks so allocated for assignments</a:t>
                      </a:r>
                      <a:endParaRPr lang="en-US" sz="11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latin typeface="Times New Roman"/>
                          <a:ea typeface="Times New Roman"/>
                          <a:cs typeface="Mangal"/>
                        </a:rPr>
                        <a:t>    </a:t>
                      </a:r>
                      <a:endParaRPr lang="en-US" sz="1200" dirty="0">
                        <a:latin typeface="Times New Roman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</a:tr>
              <a:tr h="137173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Calibri"/>
                        </a:rPr>
                        <a:t>CW02</a:t>
                      </a:r>
                      <a:endParaRPr lang="en-US" sz="12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Calibri"/>
                        </a:rPr>
                        <a:t>Module III: </a:t>
                      </a:r>
                      <a:endParaRPr lang="en-US" sz="12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Calibri"/>
                        </a:rPr>
                        <a:t>Research Writing and Technological Inputs (ICT &amp; GIS) in Research </a:t>
                      </a:r>
                      <a:endParaRPr lang="en-US" sz="12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Calibri"/>
                        </a:rPr>
                        <a:t>Module IV: Discipline Specific Research Methodologies</a:t>
                      </a:r>
                      <a:endParaRPr lang="en-US" sz="12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latin typeface="Times New Roman"/>
                          <a:ea typeface="Times New Roman"/>
                          <a:cs typeface="Mangal"/>
                        </a:rPr>
                        <a:t>80</a:t>
                      </a:r>
                      <a:endParaRPr lang="en-US" sz="1100" dirty="0">
                        <a:latin typeface="Calibri"/>
                        <a:ea typeface="Calibri"/>
                        <a:cs typeface="Mangal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Times New Roman"/>
                          <a:ea typeface="Times New Roman"/>
                          <a:cs typeface="Mangal"/>
                        </a:rPr>
                        <a:t>Written Examination</a:t>
                      </a:r>
                      <a:endParaRPr lang="en-US" sz="11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latin typeface="Times New Roman"/>
                          <a:ea typeface="Times New Roman"/>
                          <a:cs typeface="Mangal"/>
                        </a:rPr>
                        <a:t>20</a:t>
                      </a:r>
                      <a:endParaRPr lang="en-US" sz="1100" dirty="0">
                        <a:latin typeface="Calibri"/>
                        <a:ea typeface="Calibri"/>
                        <a:cs typeface="Mangal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Times New Roman"/>
                          <a:ea typeface="Times New Roman"/>
                          <a:cs typeface="Mangal"/>
                        </a:rPr>
                        <a:t>Marks for all the assignments given under the two modules shall be added under </a:t>
                      </a:r>
                      <a:r>
                        <a:rPr lang="en-US" sz="1200" dirty="0" smtClean="0">
                          <a:latin typeface="Times New Roman"/>
                          <a:ea typeface="Times New Roman"/>
                          <a:cs typeface="Mangal"/>
                        </a:rPr>
                        <a:t>20 </a:t>
                      </a:r>
                      <a:r>
                        <a:rPr lang="en-US" sz="1200" dirty="0">
                          <a:latin typeface="Times New Roman"/>
                          <a:ea typeface="Times New Roman"/>
                          <a:cs typeface="Mangal"/>
                        </a:rPr>
                        <a:t>marks so allocated for assignments</a:t>
                      </a:r>
                      <a:endParaRPr lang="en-US" sz="11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Times New Roman"/>
                          <a:ea typeface="Times New Roman"/>
                          <a:cs typeface="Mangal"/>
                        </a:rPr>
                        <a:t>-</a:t>
                      </a:r>
                      <a:endParaRPr lang="en-US" sz="11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80" marR="68580" marT="0" marB="0"/>
                </a:tc>
              </a:tr>
              <a:tr h="135213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Calibri"/>
                        </a:rPr>
                        <a:t>CW03</a:t>
                      </a:r>
                      <a:endParaRPr lang="en-US" sz="12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Calibri"/>
                        </a:rPr>
                        <a:t>Module V: Emerging Trends and Major Thrust areas in Discipline Specific Research Approaches</a:t>
                      </a:r>
                      <a:endParaRPr lang="en-US" sz="12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Calibri"/>
                          <a:ea typeface="Calibri"/>
                          <a:cs typeface="Mangal"/>
                        </a:rPr>
                        <a:t>80</a:t>
                      </a:r>
                      <a:endParaRPr lang="en-US" sz="1100" dirty="0">
                        <a:latin typeface="Calibri"/>
                        <a:ea typeface="Calibri"/>
                        <a:cs typeface="Mangal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Times New Roman"/>
                          <a:ea typeface="Times New Roman"/>
                          <a:cs typeface="Mangal"/>
                        </a:rPr>
                        <a:t>Written Examination</a:t>
                      </a:r>
                      <a:endParaRPr lang="en-US" sz="11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latin typeface="Times New Roman"/>
                          <a:ea typeface="Times New Roman"/>
                          <a:cs typeface="Mangal"/>
                        </a:rPr>
                        <a:t>20</a:t>
                      </a:r>
                      <a:endParaRPr lang="en-US" sz="1100" dirty="0">
                        <a:latin typeface="Calibri"/>
                        <a:ea typeface="Calibri"/>
                        <a:cs typeface="Mangal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Times New Roman"/>
                          <a:ea typeface="Times New Roman"/>
                          <a:cs typeface="Mangal"/>
                        </a:rPr>
                        <a:t>Marks for all the assignments given under the </a:t>
                      </a:r>
                      <a:r>
                        <a:rPr lang="en-US" sz="1200" dirty="0" smtClean="0">
                          <a:latin typeface="Times New Roman"/>
                          <a:ea typeface="Times New Roman"/>
                          <a:cs typeface="Mangal"/>
                        </a:rPr>
                        <a:t>modules </a:t>
                      </a:r>
                      <a:r>
                        <a:rPr lang="en-US" sz="1200" dirty="0">
                          <a:latin typeface="Times New Roman"/>
                          <a:ea typeface="Times New Roman"/>
                          <a:cs typeface="Mangal"/>
                        </a:rPr>
                        <a:t>shall be added under </a:t>
                      </a:r>
                      <a:r>
                        <a:rPr lang="en-US" sz="1200" dirty="0" smtClean="0">
                          <a:latin typeface="Times New Roman"/>
                          <a:ea typeface="Times New Roman"/>
                          <a:cs typeface="Mangal"/>
                        </a:rPr>
                        <a:t>20 </a:t>
                      </a:r>
                      <a:r>
                        <a:rPr lang="en-US" sz="1200" dirty="0">
                          <a:latin typeface="Times New Roman"/>
                          <a:ea typeface="Times New Roman"/>
                          <a:cs typeface="Mangal"/>
                        </a:rPr>
                        <a:t>marks so allocated for assignments</a:t>
                      </a:r>
                      <a:endParaRPr lang="en-US" sz="11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Mangal"/>
                        </a:rPr>
                        <a:t>-</a:t>
                      </a:r>
                      <a:endParaRPr lang="en-US" sz="110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80" marR="68580" marT="0" marB="0"/>
                </a:tc>
              </a:tr>
              <a:tr h="112904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Calibri"/>
                        </a:rPr>
                        <a:t>CW04</a:t>
                      </a:r>
                      <a:endParaRPr lang="en-US" sz="12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Calibri"/>
                        </a:rPr>
                        <a:t>Module VI: Formulating a Research Proposal</a:t>
                      </a:r>
                      <a:endParaRPr lang="en-US" sz="12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IN" sz="1200">
                        <a:latin typeface="Times New Roman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IN" sz="1200">
                        <a:latin typeface="Times New Roman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Times New Roman"/>
                          <a:ea typeface="Times New Roman"/>
                          <a:cs typeface="Mangal"/>
                        </a:rPr>
                        <a:t>100</a:t>
                      </a:r>
                      <a:endParaRPr lang="en-US" sz="1100" dirty="0">
                        <a:latin typeface="Calibri"/>
                        <a:ea typeface="Calibri"/>
                        <a:cs typeface="Mangal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Times New Roman"/>
                          <a:ea typeface="Times New Roman"/>
                          <a:cs typeface="Mangal"/>
                        </a:rPr>
                        <a:t>(Project Evaluation -50)</a:t>
                      </a:r>
                      <a:endParaRPr lang="en-US" sz="1100" dirty="0">
                        <a:latin typeface="Calibri"/>
                        <a:ea typeface="Calibri"/>
                        <a:cs typeface="Mangal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Times New Roman"/>
                          <a:ea typeface="Times New Roman"/>
                          <a:cs typeface="Mangal"/>
                        </a:rPr>
                        <a:t>Presentation and Viva – 50)</a:t>
                      </a:r>
                      <a:endParaRPr lang="en-US" sz="11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Grades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482436"/>
            <a:ext cx="8937721" cy="4876799"/>
          </a:xfrm>
        </p:spPr>
        <p:txBody>
          <a:bodyPr>
            <a:noAutofit/>
          </a:bodyPr>
          <a:lstStyle/>
          <a:p>
            <a:pPr lvl="0"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Grades in the course work, including research methodology courses shall be finalized after a combined assessment by the Directorate of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Research and Innovation,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Research Advisory Committee and the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Department,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on the basis of written examination, assignments, quizzes and research proposal. </a:t>
            </a:r>
          </a:p>
          <a:p>
            <a:pPr lvl="0" algn="just"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 Ph.D. scholar has to obtain a minimum of 55% of marks or its equivalent grade in the UGC 7-point scale (or an equivalent grade/CGPA in a point) in the course work in order to be eligible to continue in the programme and submit the dissertation/thesis.</a:t>
            </a:r>
          </a:p>
          <a:p>
            <a:pPr lvl="0" algn="just"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 case the candidate does not qualify the Pre-Ph.D. Course work, may be given one more opportunity to qualify the course in subsequent semester.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Attendance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618" y="1219201"/>
            <a:ext cx="9351818" cy="5320144"/>
          </a:xfrm>
        </p:spPr>
        <p:txBody>
          <a:bodyPr>
            <a:normAutofit/>
          </a:bodyPr>
          <a:lstStyle/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75 % attendance for coursework classes is required.</a:t>
            </a:r>
          </a:p>
          <a:p>
            <a:pPr algn="just"/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However, if the research scholar is unable to meet 75% attendance criteria then s/he may be given relaxation of 10% provided that s/he has to complete an online certification course in consultation with the Supervisor and Director of the School. </a:t>
            </a:r>
          </a:p>
          <a:p>
            <a:pPr algn="just"/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However, the minimum duration of such online course shall be of one month. In case online course is not available for one month duration, a combination of online courses of one month duration would be acceptable, provided these are related to Ph.D. work.</a:t>
            </a:r>
          </a:p>
          <a:p>
            <a:endParaRPr lang="en-US" dirty="0"/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online course can be taken from reputed recognized sites (such as SWAYAM, 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www.edx.org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www.coursera.org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www.nptel.ac.in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www.aima.in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www.britishcouncil.org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 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MIT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Open Courseware, 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www.khanacademy.or. </a:t>
            </a:r>
          </a:p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This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may be considered broadly under University Grants Commission (Online Courses or Programmes) Regulations, 2018. </a:t>
            </a:r>
          </a:p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Further, in case of special circumstances 5% relaxation may be provided from the approval of the  Honorable Vice Chancellor.</a:t>
            </a:r>
          </a:p>
          <a:p>
            <a:endParaRPr lang="en-US" dirty="0"/>
          </a:p>
        </p:txBody>
      </p:sp>
    </p:spTree>
  </p:cSld>
  <p:clrMapOvr>
    <a:masterClrMapping/>
  </p:clrMapOvr>
  <p:transition>
    <p:pull dir="r"/>
  </p:transition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755</TotalTime>
  <Words>948</Words>
  <Application>Microsoft Office PowerPoint</Application>
  <PresentationFormat>Custom</PresentationFormat>
  <Paragraphs>159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Facet</vt:lpstr>
      <vt:lpstr>        Ph.D. Coursework: An Overview  </vt:lpstr>
      <vt:lpstr>Slide 2</vt:lpstr>
      <vt:lpstr>Slide 3</vt:lpstr>
      <vt:lpstr>Modules/Courses of Study</vt:lpstr>
      <vt:lpstr>Slide 5</vt:lpstr>
      <vt:lpstr>Course Work Assessment </vt:lpstr>
      <vt:lpstr>Grades</vt:lpstr>
      <vt:lpstr>Attendance</vt:lpstr>
      <vt:lpstr>Slide 9</vt:lpstr>
      <vt:lpstr>Slide 10</vt:lpstr>
      <vt:lpstr>Initiatives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59</cp:revision>
  <dcterms:created xsi:type="dcterms:W3CDTF">2014-09-12T02:18:09Z</dcterms:created>
  <dcterms:modified xsi:type="dcterms:W3CDTF">2019-10-21T15:09:11Z</dcterms:modified>
</cp:coreProperties>
</file>